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</p:sldMasterIdLst>
  <p:sldIdLst>
    <p:sldId id="256" r:id="rId3"/>
    <p:sldId id="257" r:id="rId4"/>
    <p:sldId id="258" r:id="rId5"/>
    <p:sldId id="259" r:id="rId6"/>
    <p:sldId id="261" r:id="rId7"/>
    <p:sldId id="275" r:id="rId8"/>
    <p:sldId id="302" r:id="rId9"/>
    <p:sldId id="305" r:id="rId10"/>
    <p:sldId id="301" r:id="rId11"/>
    <p:sldId id="290" r:id="rId12"/>
    <p:sldId id="295" r:id="rId13"/>
    <p:sldId id="299" r:id="rId14"/>
    <p:sldId id="273" r:id="rId15"/>
    <p:sldId id="274" r:id="rId16"/>
    <p:sldId id="300" r:id="rId17"/>
    <p:sldId id="264" r:id="rId18"/>
    <p:sldId id="294" r:id="rId19"/>
    <p:sldId id="298" r:id="rId20"/>
    <p:sldId id="312" r:id="rId21"/>
    <p:sldId id="262" r:id="rId22"/>
    <p:sldId id="311" r:id="rId23"/>
    <p:sldId id="277" r:id="rId24"/>
    <p:sldId id="278" r:id="rId25"/>
    <p:sldId id="284" r:id="rId26"/>
    <p:sldId id="285" r:id="rId27"/>
    <p:sldId id="304" r:id="rId28"/>
    <p:sldId id="286" r:id="rId29"/>
    <p:sldId id="276" r:id="rId30"/>
    <p:sldId id="263" r:id="rId31"/>
    <p:sldId id="260" r:id="rId32"/>
    <p:sldId id="279" r:id="rId33"/>
    <p:sldId id="280" r:id="rId34"/>
    <p:sldId id="271" r:id="rId35"/>
    <p:sldId id="282" r:id="rId36"/>
    <p:sldId id="283" r:id="rId37"/>
    <p:sldId id="303" r:id="rId38"/>
    <p:sldId id="270" r:id="rId39"/>
    <p:sldId id="272" r:id="rId40"/>
    <p:sldId id="268" r:id="rId41"/>
    <p:sldId id="267" r:id="rId42"/>
    <p:sldId id="269" r:id="rId43"/>
    <p:sldId id="291" r:id="rId44"/>
    <p:sldId id="293" r:id="rId45"/>
    <p:sldId id="306" r:id="rId46"/>
    <p:sldId id="307" r:id="rId47"/>
    <p:sldId id="266" r:id="rId48"/>
    <p:sldId id="265" r:id="rId49"/>
    <p:sldId id="308" r:id="rId50"/>
    <p:sldId id="314" r:id="rId5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á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avouhlý trojuholník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grpSp>
        <p:nvGrpSpPr>
          <p:cNvPr id="2" name="Skupin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Voľná form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Voľná form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Voľná form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Rovná spojnica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Zástupný symbol dátumu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Výložk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Výložk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Voľná form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Voľná form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Pravouhlý trojuholník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Rovná spojnica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ýložk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Výložk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ĺžni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ĺžni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obsah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2" name="Zástupný symbol obsah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vná spojnic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sk-SK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obsah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obsah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Ová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á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ĺžni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ĺžni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ĺžni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ĺžni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ĺžni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obsah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Ová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á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1" name="Obdĺžni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vná spojnic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ĺžni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ĺžni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ĺžni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á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2" name="Obdĺžni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ĺžni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ĺžni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ĺžni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ĺžni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8" name="Obdĺžni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á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oľná form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Voľná form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Pravouhlý trojuholník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Rovná spojnica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ástupný symbol nadpis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0" name="Zástupný symbol tex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0E26908-BDE2-4C54-864A-357F48068DDB}" type="datetimeFigureOut">
              <a:rPr lang="sk-SK" smtClean="0"/>
              <a:pPr/>
              <a:t>17.10.2014</a:t>
            </a:fld>
            <a:endParaRPr lang="sk-SK"/>
          </a:p>
        </p:txBody>
      </p:sp>
      <p:sp>
        <p:nvSpPr>
          <p:cNvPr id="22" name="Zástupný symbol päty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sk-SK"/>
          </a:p>
        </p:txBody>
      </p:sp>
      <p:sp>
        <p:nvSpPr>
          <p:cNvPr id="18" name="Zástupný symbol čísla snímky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7DB8185-564B-406C-9590-D5251C428798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445224"/>
            <a:ext cx="5616624" cy="720080"/>
          </a:xfrm>
        </p:spPr>
        <p:txBody>
          <a:bodyPr>
            <a:normAutofit/>
          </a:bodyPr>
          <a:lstStyle/>
          <a:p>
            <a:pPr algn="l"/>
            <a:r>
              <a:rPr lang="sk-SK" sz="1100" dirty="0" smtClean="0"/>
              <a:t>Meno: Barbora </a:t>
            </a:r>
            <a:r>
              <a:rPr lang="sk-SK" sz="1100" dirty="0" err="1" smtClean="0"/>
              <a:t>Rapantová</a:t>
            </a:r>
            <a:endParaRPr lang="sk-SK" sz="1100" dirty="0" smtClean="0"/>
          </a:p>
          <a:p>
            <a:pPr algn="l"/>
            <a:r>
              <a:rPr lang="sk-SK" sz="1100" dirty="0" smtClean="0"/>
              <a:t>Vek: 13 rokov</a:t>
            </a:r>
          </a:p>
          <a:p>
            <a:pPr algn="l"/>
            <a:r>
              <a:rPr lang="sk-SK" sz="1100" dirty="0" smtClean="0"/>
              <a:t>Bydlisko: </a:t>
            </a:r>
            <a:r>
              <a:rPr lang="sk-SK" sz="1100" dirty="0" err="1" smtClean="0"/>
              <a:t>Jaslovské</a:t>
            </a:r>
            <a:r>
              <a:rPr lang="sk-SK" sz="1100" dirty="0" smtClean="0"/>
              <a:t> Bohunice Záhradná 386/3</a:t>
            </a:r>
          </a:p>
          <a:p>
            <a:pPr algn="r"/>
            <a:endParaRPr lang="sk-SK" sz="14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3888432"/>
          </a:xfrm>
        </p:spPr>
        <p:txBody>
          <a:bodyPr>
            <a:normAutofit/>
          </a:bodyPr>
          <a:lstStyle/>
          <a:p>
            <a:r>
              <a:rPr lang="sk-SK" sz="8000" b="1" dirty="0" smtClean="0"/>
              <a:t>HERBÁR Z MOJEJ</a:t>
            </a:r>
            <a:br>
              <a:rPr lang="sk-SK" sz="8000" b="1" dirty="0" smtClean="0"/>
            </a:br>
            <a:r>
              <a:rPr lang="sk-SK" sz="8000" b="1" dirty="0" smtClean="0"/>
              <a:t>OBCE</a:t>
            </a:r>
            <a:endParaRPr lang="sk-SK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Bledavka</a:t>
            </a:r>
            <a:r>
              <a:rPr lang="sk-SK" dirty="0" smtClean="0"/>
              <a:t> </a:t>
            </a:r>
            <a:r>
              <a:rPr lang="sk-SK" dirty="0" err="1" smtClean="0"/>
              <a:t>gussoneho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Ornithogalum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kochii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423_1434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73016"/>
            <a:ext cx="2664296" cy="31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423_1434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556792"/>
            <a:ext cx="2609255" cy="311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436096" y="1916832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23.4.2014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Bocianik</a:t>
            </a:r>
            <a:r>
              <a:rPr lang="sk-SK" dirty="0" smtClean="0"/>
              <a:t> </a:t>
            </a:r>
            <a:r>
              <a:rPr lang="sk-SK" dirty="0" err="1" smtClean="0"/>
              <a:t>rozpukovitý</a:t>
            </a:r>
            <a:r>
              <a:rPr lang="sk-SK" dirty="0" smtClean="0"/>
              <a:t> (biely)</a:t>
            </a:r>
            <a:br>
              <a:rPr lang="sk-SK" dirty="0" smtClean="0"/>
            </a:br>
            <a:r>
              <a:rPr lang="sk-SK" sz="1600" dirty="0" smtClean="0"/>
              <a:t>(</a:t>
            </a:r>
            <a:r>
              <a:rPr lang="sk-SK" sz="1600" i="1" dirty="0" err="1" smtClean="0"/>
              <a:t>Erodium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cicutarium</a:t>
            </a:r>
            <a:r>
              <a:rPr lang="sk-SK" sz="1600" dirty="0" smtClean="0"/>
              <a:t>)</a:t>
            </a:r>
            <a:endParaRPr lang="sk-SK" sz="1600" dirty="0"/>
          </a:p>
        </p:txBody>
      </p:sp>
      <p:pic>
        <p:nvPicPr>
          <p:cNvPr id="87044" name="Picture 4" descr="1398080493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12776"/>
            <a:ext cx="3528392" cy="2646294"/>
          </a:xfrm>
          <a:prstGeom prst="rect">
            <a:avLst/>
          </a:prstGeom>
          <a:noFill/>
        </p:spPr>
      </p:pic>
      <p:pic>
        <p:nvPicPr>
          <p:cNvPr id="87043" name="Obrázok 48" descr="1398080486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437112"/>
            <a:ext cx="2438400" cy="1828800"/>
          </a:xfrm>
          <a:prstGeom prst="rect">
            <a:avLst/>
          </a:prstGeom>
          <a:noFill/>
        </p:spPr>
      </p:pic>
      <p:pic>
        <p:nvPicPr>
          <p:cNvPr id="87041" name="Obrázok 47" descr="13980804932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365104"/>
            <a:ext cx="2438400" cy="1828800"/>
          </a:xfrm>
          <a:prstGeom prst="rect">
            <a:avLst/>
          </a:prstGeom>
          <a:noFill/>
        </p:spPr>
      </p:pic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046" name="Rectangle 6"/>
          <p:cNvSpPr>
            <a:spLocks noChangeArrowheads="1"/>
          </p:cNvSpPr>
          <p:nvPr/>
        </p:nvSpPr>
        <p:spPr bwMode="auto">
          <a:xfrm>
            <a:off x="0" y="1697995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0" y="7315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21.4.</a:t>
            </a:r>
            <a:r>
              <a:rPr kumimoji="0" lang="sk-SK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827584" y="2204864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25.4.2014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Bocianik</a:t>
            </a:r>
            <a:r>
              <a:rPr lang="sk-SK" dirty="0" smtClean="0"/>
              <a:t> </a:t>
            </a:r>
            <a:r>
              <a:rPr lang="sk-SK" dirty="0" err="1" smtClean="0"/>
              <a:t>rozpukovitý</a:t>
            </a:r>
            <a:r>
              <a:rPr lang="sk-SK" dirty="0" smtClean="0"/>
              <a:t> (ružový)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Erodium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cicutarium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425_12540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84784"/>
            <a:ext cx="3952453" cy="435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868144" y="2708920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25.4.2014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Fiaľka</a:t>
            </a:r>
            <a:r>
              <a:rPr lang="sk-SK" dirty="0" smtClean="0"/>
              <a:t> roľná</a:t>
            </a:r>
            <a:br>
              <a:rPr lang="sk-SK" dirty="0" smtClean="0"/>
            </a:br>
            <a:r>
              <a:rPr lang="sk-SK" sz="1600" i="1" dirty="0" smtClean="0"/>
              <a:t>(Viola </a:t>
            </a:r>
            <a:r>
              <a:rPr lang="sk-SK" sz="1600" i="1" dirty="0" err="1" smtClean="0"/>
              <a:t>arvensis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425_1253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556792"/>
            <a:ext cx="2376264" cy="308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425_125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73016"/>
            <a:ext cx="237626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425_1253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44824"/>
            <a:ext cx="2232248" cy="292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3059832" y="2132856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25.4.2014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J:\DCIM\.thumbnails\139808014640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3068960"/>
            <a:ext cx="3456384" cy="28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Nezábudka močiarna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Myosotis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palustris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.thumbnails\13980801517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779912" cy="28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827584" y="5013176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27.4.2014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Silenka</a:t>
            </a:r>
            <a:r>
              <a:rPr lang="sk-SK" dirty="0" smtClean="0"/>
              <a:t> biela pravá</a:t>
            </a:r>
            <a:br>
              <a:rPr lang="sk-SK" dirty="0" smtClean="0"/>
            </a:br>
            <a:r>
              <a:rPr lang="sk-SK" sz="1400" i="1" dirty="0" smtClean="0"/>
              <a:t>(Silene </a:t>
            </a:r>
            <a:r>
              <a:rPr lang="sk-SK" sz="1400" i="1" dirty="0" err="1" smtClean="0"/>
              <a:t>latifolia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94210" name="Obrázok 7" descr="13991320902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27617" y="3200975"/>
            <a:ext cx="3936437" cy="2952328"/>
          </a:xfrm>
          <a:prstGeom prst="rect">
            <a:avLst/>
          </a:prstGeom>
          <a:noFill/>
        </p:spPr>
      </p:pic>
      <p:pic>
        <p:nvPicPr>
          <p:cNvPr id="94209" name="Obrázok 8" descr="13991320957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302496" cy="2476872"/>
          </a:xfrm>
          <a:prstGeom prst="rect">
            <a:avLst/>
          </a:prstGeom>
          <a:noFill/>
        </p:spPr>
      </p:pic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755576" y="1772816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cyklistická ulička na Záhradnej ulici</a:t>
            </a:r>
          </a:p>
          <a:p>
            <a:r>
              <a:rPr lang="sk-SK" sz="1400" dirty="0" smtClean="0"/>
              <a:t>Deň: 3.5.2014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Kostihoj</a:t>
            </a:r>
            <a:r>
              <a:rPr lang="sk-SK" dirty="0" smtClean="0"/>
              <a:t> lekársky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Symphytum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officinale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09_16090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412776"/>
            <a:ext cx="3960440" cy="452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899592" y="2852936"/>
            <a:ext cx="2640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Za dedinou pri </a:t>
            </a:r>
            <a:r>
              <a:rPr lang="sk-SK" sz="1400" dirty="0" err="1" smtClean="0"/>
              <a:t>Blave</a:t>
            </a:r>
            <a:endParaRPr lang="sk-SK" sz="1400" dirty="0" smtClean="0"/>
          </a:p>
          <a:p>
            <a:r>
              <a:rPr lang="sk-SK" sz="1400" dirty="0" smtClean="0"/>
              <a:t>Deň: 9.5.2014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Silenka</a:t>
            </a:r>
            <a:r>
              <a:rPr lang="sk-SK" dirty="0" smtClean="0"/>
              <a:t> obyčajná</a:t>
            </a:r>
            <a:br>
              <a:rPr lang="sk-SK" dirty="0" smtClean="0"/>
            </a:br>
            <a:r>
              <a:rPr lang="sk-SK" sz="1300" i="1" dirty="0" smtClean="0"/>
              <a:t>(Silene </a:t>
            </a:r>
            <a:r>
              <a:rPr lang="sk-SK" sz="1300" i="1" dirty="0" err="1" smtClean="0"/>
              <a:t>Vulgaris</a:t>
            </a:r>
            <a:r>
              <a:rPr lang="sk-SK" sz="1300" i="1" dirty="0" smtClean="0"/>
              <a:t>)</a:t>
            </a:r>
            <a:endParaRPr lang="sk-SK" sz="1300" i="1" dirty="0"/>
          </a:p>
        </p:txBody>
      </p:sp>
      <p:pic>
        <p:nvPicPr>
          <p:cNvPr id="88065" name="Obrázok 63" descr="IMG_20140519_2015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752"/>
            <a:ext cx="3888432" cy="5207720"/>
          </a:xfrm>
          <a:prstGeom prst="rect">
            <a:avLst/>
          </a:prstGeom>
          <a:noFill/>
        </p:spPr>
      </p:pic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9" name="BlokTextu 8"/>
          <p:cNvSpPr txBox="1"/>
          <p:nvPr/>
        </p:nvSpPr>
        <p:spPr>
          <a:xfrm>
            <a:off x="1043608" y="3068960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park</a:t>
            </a:r>
          </a:p>
          <a:p>
            <a:r>
              <a:rPr lang="sk-SK" sz="1400" dirty="0" smtClean="0"/>
              <a:t>Deň:19.5.2014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Ďatelina poľná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Trifolium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pratense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19_201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420888"/>
            <a:ext cx="4824536" cy="330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3635896" y="1772816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19.5.2014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Margaréta biela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leucanthemum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vulgare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19_2016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4176464" cy="470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940152" y="2996952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19.5.2014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 descr="J:\DCIM\.thumbnails\1397841632939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708920"/>
            <a:ext cx="3096344" cy="214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Púpava lekárska</a:t>
            </a:r>
            <a:br>
              <a:rPr lang="sk-SK" dirty="0" smtClean="0"/>
            </a:br>
            <a:r>
              <a:rPr lang="sk-SK" sz="1200" dirty="0" smtClean="0"/>
              <a:t>(</a:t>
            </a:r>
            <a:r>
              <a:rPr lang="sk-SK" sz="1300" i="1" dirty="0" err="1" smtClean="0"/>
              <a:t>Taraxacum</a:t>
            </a:r>
            <a:r>
              <a:rPr lang="sk-SK" sz="1300" i="1" dirty="0" smtClean="0"/>
              <a:t> </a:t>
            </a:r>
            <a:r>
              <a:rPr lang="sk-SK" sz="1300" i="1" dirty="0" err="1" smtClean="0"/>
              <a:t>officinale</a:t>
            </a:r>
            <a:r>
              <a:rPr lang="sk-SK" sz="1300" dirty="0" smtClean="0"/>
              <a:t>)</a:t>
            </a:r>
            <a:endParaRPr lang="sk-SK" sz="1300" dirty="0"/>
          </a:p>
        </p:txBody>
      </p:sp>
      <p:pic>
        <p:nvPicPr>
          <p:cNvPr id="5" name="Obrázok 4" descr="J:\DCIM\.thumbnails\13978415630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91683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J:\DCIM\Camera\IMG_20140422_18382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149080"/>
            <a:ext cx="1800225" cy="24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BlokTextu 12"/>
          <p:cNvSpPr txBox="1"/>
          <p:nvPr/>
        </p:nvSpPr>
        <p:spPr>
          <a:xfrm>
            <a:off x="611560" y="5157192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Deň:18.4.2014 </a:t>
            </a:r>
            <a:endParaRPr lang="sk-SK" sz="1400" dirty="0"/>
          </a:p>
        </p:txBody>
      </p:sp>
      <p:sp>
        <p:nvSpPr>
          <p:cNvPr id="14" name="BlokTextu 13"/>
          <p:cNvSpPr txBox="1"/>
          <p:nvPr/>
        </p:nvSpPr>
        <p:spPr>
          <a:xfrm>
            <a:off x="6372200" y="4077072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18.4.2014</a:t>
            </a:r>
            <a:endParaRPr lang="sk-SK" sz="1400" dirty="0"/>
          </a:p>
        </p:txBody>
      </p:sp>
      <p:sp>
        <p:nvSpPr>
          <p:cNvPr id="15" name="BlokTextu 14"/>
          <p:cNvSpPr txBox="1"/>
          <p:nvPr/>
        </p:nvSpPr>
        <p:spPr>
          <a:xfrm>
            <a:off x="6012160" y="6165304"/>
            <a:ext cx="2794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Pri futbalovom ihrisku</a:t>
            </a:r>
          </a:p>
          <a:p>
            <a:r>
              <a:rPr lang="sk-SK" sz="1400" dirty="0" smtClean="0"/>
              <a:t>Deň:18.4.2014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 descr="J:\DCIM\Camera\IMG_20140524_171604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7155" y="1481138"/>
            <a:ext cx="3389689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Veronika potočná</a:t>
            </a:r>
            <a:br>
              <a:rPr lang="sk-SK" dirty="0" smtClean="0"/>
            </a:br>
            <a:r>
              <a:rPr lang="sk-SK" sz="1200" dirty="0" smtClean="0"/>
              <a:t>(</a:t>
            </a:r>
            <a:r>
              <a:rPr lang="sk-SK" sz="1400" i="1" dirty="0" err="1" smtClean="0"/>
              <a:t>Veronica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beccabunga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12290" name="Obrázok 1" descr="14004306334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33056"/>
            <a:ext cx="3552395" cy="2664296"/>
          </a:xfrm>
          <a:prstGeom prst="rect">
            <a:avLst/>
          </a:prstGeom>
          <a:noFill/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8" name="Obrázok 7" descr="J:\DCIM\Camera\IMG_20140524_1715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244827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6372200" y="198884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Chren dedinský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Armoracia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rusticana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Zástupný symbol obsahu 3" descr="J:\DCIM\Camera\IMG_20140524_19465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6"/>
            <a:ext cx="3888432" cy="48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827584" y="3212976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Pŕhľava dvojdomá</a:t>
            </a:r>
            <a:br>
              <a:rPr lang="sk-SK" dirty="0" smtClean="0"/>
            </a:br>
            <a:r>
              <a:rPr lang="sk-SK" sz="1400" i="1" dirty="0" smtClean="0"/>
              <a:t>(</a:t>
            </a:r>
            <a:r>
              <a:rPr lang="sk-SK" sz="1400" i="1" dirty="0" err="1" smtClean="0"/>
              <a:t>Urtica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dioica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.thumbnails\14016237187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09084" y="1875892"/>
            <a:ext cx="30144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.thumbnails\14016237144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80892" y="3676092"/>
            <a:ext cx="287044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524_1723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484784"/>
            <a:ext cx="2088232" cy="273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467544" y="4509120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cyklistická ulička na Záhradnej ulici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Ruža šípová</a:t>
            </a:r>
            <a:br>
              <a:rPr lang="sk-SK" dirty="0" smtClean="0"/>
            </a:br>
            <a:r>
              <a:rPr lang="sk-SK" sz="1600" i="1" dirty="0" smtClean="0"/>
              <a:t>(Rosa </a:t>
            </a:r>
            <a:r>
              <a:rPr lang="sk-SK" sz="1600" i="1" dirty="0" err="1" smtClean="0"/>
              <a:t>canina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24_1718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44824"/>
            <a:ext cx="3672408" cy="406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520_1916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933056"/>
            <a:ext cx="2304256" cy="273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827584" y="2132856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park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Zanoväť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Cytisus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421_1914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2977108" cy="2198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524_1647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772816"/>
            <a:ext cx="2232248" cy="279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524_1647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861048"/>
            <a:ext cx="2304256" cy="2656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827584" y="4509120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Rumanček kamilkový</a:t>
            </a:r>
            <a:br>
              <a:rPr lang="sk-SK" dirty="0" smtClean="0"/>
            </a:br>
            <a:r>
              <a:rPr lang="sk-SK" sz="1400" i="1" dirty="0" smtClean="0"/>
              <a:t>(</a:t>
            </a:r>
            <a:r>
              <a:rPr lang="sk-SK" sz="1400" i="1" dirty="0" err="1" smtClean="0"/>
              <a:t>Matricaria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recutita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Camera\IMG_20140622_1719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44824"/>
            <a:ext cx="3254218" cy="37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971600" y="2996952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22.6.2014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Baza čierna</a:t>
            </a:r>
            <a:br>
              <a:rPr lang="sk-SK" dirty="0" smtClean="0"/>
            </a:br>
            <a:r>
              <a:rPr lang="sk-SK" sz="1300" i="1" dirty="0" smtClean="0"/>
              <a:t>(</a:t>
            </a:r>
            <a:r>
              <a:rPr lang="sk-SK" sz="1300" i="1" dirty="0" err="1" smtClean="0"/>
              <a:t>Sambucus</a:t>
            </a:r>
            <a:r>
              <a:rPr lang="sk-SK" sz="1300" i="1" dirty="0" smtClean="0"/>
              <a:t> </a:t>
            </a:r>
            <a:r>
              <a:rPr lang="sk-SK" sz="1300" i="1" dirty="0" err="1" smtClean="0"/>
              <a:t>nigra</a:t>
            </a:r>
            <a:r>
              <a:rPr lang="sk-SK" sz="1300" i="1" dirty="0" smtClean="0"/>
              <a:t>)</a:t>
            </a:r>
            <a:endParaRPr lang="sk-SK" sz="1300" i="1" dirty="0"/>
          </a:p>
        </p:txBody>
      </p:sp>
      <p:pic>
        <p:nvPicPr>
          <p:cNvPr id="4" name="Obrázok 3" descr="J:\DCIM\.thumbnails\14004308114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844824"/>
            <a:ext cx="4212976" cy="386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79512" y="2780928"/>
            <a:ext cx="4398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pri </a:t>
            </a:r>
            <a:r>
              <a:rPr lang="sk-SK" sz="1400" dirty="0" err="1" smtClean="0"/>
              <a:t>Blave</a:t>
            </a:r>
            <a:r>
              <a:rPr lang="sk-SK" sz="1400" dirty="0" smtClean="0"/>
              <a:t> smerom na atómovú elektráreň</a:t>
            </a:r>
          </a:p>
          <a:p>
            <a:r>
              <a:rPr lang="sk-SK" sz="1400" dirty="0" smtClean="0"/>
              <a:t>Deň: 27.5.2014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Skorocel kopijovitý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Plantago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lanceolata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30_1521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80928"/>
            <a:ext cx="2592288" cy="316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530_1521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40768"/>
            <a:ext cx="2592288" cy="318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4572000" y="4869160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30.5.2014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Rumanček diskovitý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Matricaria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discoidea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531_1711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140968"/>
            <a:ext cx="2664296" cy="345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J:\DCIM\.thumbnails\1400430861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16496" y="1911896"/>
            <a:ext cx="351852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6012160" y="2492896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Pánske diely</a:t>
            </a:r>
          </a:p>
          <a:p>
            <a:r>
              <a:rPr lang="sk-SK" sz="1400" dirty="0" smtClean="0"/>
              <a:t>Deň: 31.5.2014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Vlčí mak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Papaver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rhoeas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.thumbnails\14016238867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76536" y="1911896"/>
            <a:ext cx="35905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524_1733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509120"/>
            <a:ext cx="2444266" cy="183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524_1733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052736"/>
            <a:ext cx="1944216" cy="268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6588224" y="3789040"/>
            <a:ext cx="1941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Pánske diely</a:t>
            </a:r>
          </a:p>
          <a:p>
            <a:r>
              <a:rPr lang="sk-SK" sz="1400" dirty="0" smtClean="0"/>
              <a:t>Deň: 24.5.2014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1259632" y="5301208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200" dirty="0" smtClean="0"/>
              <a:t>Miesto: cyklistická ulička na Záhradnej ulici</a:t>
            </a:r>
          </a:p>
          <a:p>
            <a:r>
              <a:rPr lang="sk-SK" sz="1200" dirty="0" smtClean="0"/>
              <a:t>Deň: 1.6.</a:t>
            </a:r>
            <a:endParaRPr lang="sk-SK" sz="12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Hluchavka škvrnitá</a:t>
            </a:r>
            <a:br>
              <a:rPr lang="sk-SK" dirty="0" smtClean="0"/>
            </a:br>
            <a:r>
              <a:rPr lang="sk-SK" sz="1400" b="0" dirty="0" smtClean="0"/>
              <a:t>(</a:t>
            </a:r>
            <a:r>
              <a:rPr lang="sk-SK" sz="1400" i="1" dirty="0" err="1" smtClean="0"/>
              <a:t>lamium</a:t>
            </a:r>
            <a:r>
              <a:rPr lang="sk-SK" sz="1400" i="1" dirty="0" smtClean="0"/>
              <a:t>  </a:t>
            </a:r>
            <a:r>
              <a:rPr lang="sk-SK" sz="1400" i="1" dirty="0" err="1" smtClean="0"/>
              <a:t>maculatum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Zástupný symbol obsahu 3" descr="J:\DCIM\.thumbnails\139784159987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861048"/>
            <a:ext cx="2345308" cy="279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.thumbnails\13980877994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34076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J:\DCIM\.thumbnails\13980877921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34076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J:\DCIM\.thumbnails\13978398431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501008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2195736" y="3212976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18.4. 2014</a:t>
            </a:r>
            <a:endParaRPr lang="sk-SK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6156176" y="5949280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22.4.2014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sk-SK" sz="1400" dirty="0" smtClean="0"/>
          </a:p>
          <a:p>
            <a:pPr>
              <a:buNone/>
            </a:pPr>
            <a:endParaRPr lang="sk-SK" sz="1400" dirty="0" smtClean="0"/>
          </a:p>
          <a:p>
            <a:pPr>
              <a:buNone/>
            </a:pPr>
            <a:r>
              <a:rPr lang="sk-SK" sz="1400" dirty="0" smtClean="0"/>
              <a:t>            Miesto: Orechová ulica</a:t>
            </a:r>
          </a:p>
          <a:p>
            <a:pPr>
              <a:buNone/>
            </a:pPr>
            <a:r>
              <a:rPr lang="sk-SK" sz="1400" dirty="0" smtClean="0"/>
              <a:t>            Deň: 1.6.2014  </a:t>
            </a:r>
            <a:endParaRPr lang="sk-SK" sz="1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Jastrabník pomarančový</a:t>
            </a:r>
            <a:br>
              <a:rPr lang="sk-SK" dirty="0" smtClean="0"/>
            </a:br>
            <a:r>
              <a:rPr lang="sk-SK" sz="1300" i="1" dirty="0" smtClean="0"/>
              <a:t>(</a:t>
            </a:r>
            <a:r>
              <a:rPr lang="sk-SK" sz="1400" i="1" dirty="0" err="1" smtClean="0"/>
              <a:t>Pilosella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aurantiaca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14340" name="Obrázok 21" descr="14016244321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3302496" cy="2476872"/>
          </a:xfrm>
          <a:prstGeom prst="rect">
            <a:avLst/>
          </a:prstGeom>
          <a:noFill/>
        </p:spPr>
      </p:pic>
      <p:pic>
        <p:nvPicPr>
          <p:cNvPr id="14339" name="Obrázok 19" descr="14016244265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717032"/>
            <a:ext cx="3131840" cy="2348880"/>
          </a:xfrm>
          <a:prstGeom prst="rect">
            <a:avLst/>
          </a:prstGeom>
          <a:noFill/>
        </p:spPr>
      </p:pic>
      <p:pic>
        <p:nvPicPr>
          <p:cNvPr id="14338" name="Obrázok 22" descr="14016244365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53169" y="1591647"/>
            <a:ext cx="3159157" cy="2369368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Levanduľa úzkolistá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400" i="1" dirty="0" err="1" smtClean="0"/>
              <a:t>Lavandula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angustifolia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.thumbnails\14034634487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88904" y="1983904"/>
            <a:ext cx="41665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611560" y="3068960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cyklistická ulička na Záhradnej ulici</a:t>
            </a:r>
          </a:p>
          <a:p>
            <a:r>
              <a:rPr lang="sk-SK" sz="1400" dirty="0" smtClean="0"/>
              <a:t>Deň: 1.6.2014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Povoja</a:t>
            </a:r>
            <a:r>
              <a:rPr lang="sk-SK" dirty="0" smtClean="0"/>
              <a:t> </a:t>
            </a:r>
            <a:r>
              <a:rPr lang="sk-SK" dirty="0" err="1" smtClean="0"/>
              <a:t>plotná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300" i="1" dirty="0" smtClean="0"/>
              <a:t>(</a:t>
            </a:r>
            <a:r>
              <a:rPr lang="sk-SK" sz="1300" i="1" dirty="0" err="1" smtClean="0"/>
              <a:t>Calystegia</a:t>
            </a:r>
            <a:r>
              <a:rPr lang="sk-SK" sz="1300" i="1" dirty="0" smtClean="0"/>
              <a:t> </a:t>
            </a:r>
            <a:r>
              <a:rPr lang="sk-SK" sz="1300" i="1" dirty="0" err="1" smtClean="0"/>
              <a:t>sepium</a:t>
            </a:r>
            <a:r>
              <a:rPr lang="sk-SK" sz="1300" i="1" dirty="0" smtClean="0"/>
              <a:t>)</a:t>
            </a:r>
            <a:endParaRPr lang="sk-SK" sz="1300" i="1" dirty="0"/>
          </a:p>
        </p:txBody>
      </p:sp>
      <p:pic>
        <p:nvPicPr>
          <p:cNvPr id="4" name="Obrázok 3" descr="J:\DCIM\.thumbnails\1401623600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628800"/>
            <a:ext cx="3779912" cy="30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.thumbnails\140162359617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789040"/>
            <a:ext cx="2736304" cy="20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580112" y="2060848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Šalvia </a:t>
            </a:r>
            <a:r>
              <a:rPr lang="sk-SK" dirty="0" err="1" smtClean="0"/>
              <a:t>hájna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400" i="1" dirty="0" smtClean="0"/>
              <a:t>(</a:t>
            </a:r>
            <a:r>
              <a:rPr lang="sk-SK" sz="1400" i="1" dirty="0" err="1" smtClean="0"/>
              <a:t>Salvia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nemorosa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Camera\IMG_20140613_1944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852936"/>
            <a:ext cx="2664296" cy="33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613_1944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988840"/>
            <a:ext cx="27363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4283968" y="2060848"/>
            <a:ext cx="4131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pri farskom úrade </a:t>
            </a:r>
            <a:r>
              <a:rPr lang="sk-SK" sz="1400" dirty="0" err="1" smtClean="0"/>
              <a:t>Jaslovské</a:t>
            </a:r>
            <a:r>
              <a:rPr lang="sk-SK" sz="1400" dirty="0" smtClean="0"/>
              <a:t> Bohunice</a:t>
            </a:r>
          </a:p>
          <a:p>
            <a:r>
              <a:rPr lang="sk-SK" sz="1400" dirty="0" smtClean="0"/>
              <a:t>Deň:13.6.2014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Pakost pyrenejský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Geranium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pyrenaicum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613_1944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56992"/>
            <a:ext cx="2448272" cy="3096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613_1944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980728"/>
            <a:ext cx="2571155" cy="328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115616" y="2132856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13.6.2014 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Kozobrada</a:t>
            </a:r>
            <a:r>
              <a:rPr lang="sk-SK" dirty="0" smtClean="0"/>
              <a:t> lúčna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Tragopogon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pratensis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.thumbnails\14016241318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268760"/>
            <a:ext cx="331236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.thumbnails\14016241454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84984"/>
            <a:ext cx="316835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971600" y="2132856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13.6.2014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Pagaštan konský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Aesculus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hippocastanum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.thumbnails\13985982152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1980" y="1842356"/>
            <a:ext cx="474759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5148064" y="2996952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Deň:14.6.2014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Čistec močiarny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Stachys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palustris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099" name="Obrázok 22" descr="IMG_20140716_1947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1838325" cy="2447925"/>
          </a:xfrm>
          <a:prstGeom prst="rect">
            <a:avLst/>
          </a:prstGeom>
          <a:noFill/>
        </p:spPr>
      </p:pic>
      <p:pic>
        <p:nvPicPr>
          <p:cNvPr id="4098" name="Obrázok 23" descr="IMG_20140714_1946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484784"/>
            <a:ext cx="1895475" cy="2524125"/>
          </a:xfrm>
          <a:prstGeom prst="rect">
            <a:avLst/>
          </a:prstGeom>
          <a:noFill/>
        </p:spPr>
      </p:pic>
      <p:pic>
        <p:nvPicPr>
          <p:cNvPr id="4097" name="Obrázok 21" descr="IMG_20140716_1947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384376" cy="450558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8" name="BlokTextu 7"/>
          <p:cNvSpPr txBox="1"/>
          <p:nvPr/>
        </p:nvSpPr>
        <p:spPr>
          <a:xfrm>
            <a:off x="755576" y="4581128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16.7.2014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Ďatelina plazivá</a:t>
            </a:r>
            <a:br>
              <a:rPr lang="sk-SK" dirty="0" smtClean="0"/>
            </a:br>
            <a:r>
              <a:rPr lang="sk-SK" sz="1300" i="1" dirty="0" smtClean="0"/>
              <a:t>(</a:t>
            </a:r>
            <a:r>
              <a:rPr lang="sk-SK" sz="1300" i="1" dirty="0" err="1" smtClean="0"/>
              <a:t>Trifolium</a:t>
            </a:r>
            <a:r>
              <a:rPr lang="sk-SK" sz="1300" i="1" dirty="0" smtClean="0"/>
              <a:t> </a:t>
            </a:r>
            <a:r>
              <a:rPr lang="sk-SK" sz="1300" i="1" dirty="0" err="1" smtClean="0"/>
              <a:t>repens</a:t>
            </a:r>
            <a:r>
              <a:rPr lang="sk-SK" sz="1300" i="1" dirty="0" smtClean="0"/>
              <a:t>)</a:t>
            </a:r>
            <a:endParaRPr lang="sk-SK" sz="1300" i="1" dirty="0"/>
          </a:p>
        </p:txBody>
      </p:sp>
      <p:pic>
        <p:nvPicPr>
          <p:cNvPr id="2050" name="Obrázok 40" descr="13980944724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284984"/>
            <a:ext cx="3528392" cy="2646294"/>
          </a:xfrm>
          <a:prstGeom prst="rect">
            <a:avLst/>
          </a:prstGeom>
          <a:noFill/>
        </p:spPr>
      </p:pic>
      <p:pic>
        <p:nvPicPr>
          <p:cNvPr id="2049" name="Obrázok 41" descr="13980944666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00808"/>
            <a:ext cx="3398507" cy="254888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1259632" y="2132856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park </a:t>
            </a:r>
          </a:p>
          <a:p>
            <a:r>
              <a:rPr lang="sk-SK" sz="1400" dirty="0" smtClean="0"/>
              <a:t>Deň: 18.7.2014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 descr="J:\DCIM\Camera\IMG_20140725_1937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532909" cy="265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Durman</a:t>
            </a:r>
            <a:r>
              <a:rPr lang="sk-SK" dirty="0" smtClean="0"/>
              <a:t> obyčajný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Datura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stramonium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725_1937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84784"/>
            <a:ext cx="2304256" cy="262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725_1937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149080"/>
            <a:ext cx="1809750" cy="241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5652120" y="5085184"/>
            <a:ext cx="262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pole za Bohunicami 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sahu 6" descr="J:\DCIM\.thumbnails\139784070985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32656"/>
            <a:ext cx="338437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Fiaľka</a:t>
            </a:r>
            <a:r>
              <a:rPr lang="sk-SK" dirty="0" smtClean="0"/>
              <a:t> záhradná</a:t>
            </a:r>
            <a:br>
              <a:rPr lang="sk-SK" dirty="0" smtClean="0"/>
            </a:br>
            <a:r>
              <a:rPr lang="sk-SK" sz="1600" dirty="0" smtClean="0"/>
              <a:t>(</a:t>
            </a:r>
            <a:r>
              <a:rPr lang="sk-SK" sz="1600" i="1" dirty="0" smtClean="0"/>
              <a:t>Viola × </a:t>
            </a:r>
            <a:r>
              <a:rPr lang="sk-SK" sz="1600" i="1" dirty="0" err="1" smtClean="0"/>
              <a:t>wittrockiana</a:t>
            </a:r>
            <a:r>
              <a:rPr lang="sk-SK" sz="1600" dirty="0" smtClean="0"/>
              <a:t>)</a:t>
            </a:r>
            <a:endParaRPr lang="sk-SK" sz="1600" dirty="0"/>
          </a:p>
        </p:txBody>
      </p:sp>
      <p:pic>
        <p:nvPicPr>
          <p:cNvPr id="5" name="Obrázok 4" descr="J:\DCIM\.thumbnails\139784112846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3456384" cy="24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.thumbnails\13978407192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060848"/>
            <a:ext cx="276490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395536" y="1772816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18.4.2014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Pichliač roľný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Cirsium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arvense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6" name="Obrázok 5" descr="J:\DCIM\.thumbnails\14027545260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74441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J:\DCIM\Camera\IMG_20140725_194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36912"/>
            <a:ext cx="2520280" cy="33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5796136" y="1844824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Pole za Bohunicami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  <p:sp>
        <p:nvSpPr>
          <p:cNvPr id="8" name="BlokTextu 7"/>
          <p:cNvSpPr txBox="1"/>
          <p:nvPr/>
        </p:nvSpPr>
        <p:spPr>
          <a:xfrm>
            <a:off x="539552" y="4725144"/>
            <a:ext cx="39437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cyklistická ulička na Záhradnej ulici</a:t>
            </a:r>
          </a:p>
          <a:p>
            <a:r>
              <a:rPr lang="sk-SK" sz="1400" dirty="0" smtClean="0"/>
              <a:t>Deň: 14.7.2014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Vratič obyčajný</a:t>
            </a:r>
            <a:br>
              <a:rPr lang="sk-SK" dirty="0" smtClean="0"/>
            </a:br>
            <a:r>
              <a:rPr lang="sk-SK" sz="1400" i="1" dirty="0" smtClean="0"/>
              <a:t>(</a:t>
            </a:r>
            <a:r>
              <a:rPr lang="sk-SK" sz="1400" i="1" dirty="0" err="1" smtClean="0"/>
              <a:t>Tanacetum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vulgare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Camera\IMG_20140725_1908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62175" y="1514289"/>
            <a:ext cx="2199255" cy="271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725_1908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36912"/>
            <a:ext cx="2520280" cy="33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259632" y="4725144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pole za Bohunicami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Skorocel širokolistý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Plantago</a:t>
            </a:r>
            <a:r>
              <a:rPr lang="sk-SK" sz="1600" i="1" dirty="0" smtClean="0"/>
              <a:t> major)</a:t>
            </a:r>
            <a:endParaRPr lang="sk-SK" sz="1600" i="1" dirty="0"/>
          </a:p>
        </p:txBody>
      </p:sp>
      <p:pic>
        <p:nvPicPr>
          <p:cNvPr id="4" name="Obrázok 3" descr="J:\DCIM\Camera\IMG_20140725_2004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3240360" cy="3984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4932040" y="3284984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Ostružina černicová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Rubus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fruticosus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89090" name="Obrázok 7" descr="IMG_20140725_1949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212976"/>
            <a:ext cx="3744416" cy="2811899"/>
          </a:xfrm>
          <a:prstGeom prst="rect">
            <a:avLst/>
          </a:prstGeom>
          <a:noFill/>
        </p:spPr>
      </p:pic>
      <p:pic>
        <p:nvPicPr>
          <p:cNvPr id="89089" name="Obrázok 8" descr="IMG_20140725_1949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72816"/>
            <a:ext cx="2952328" cy="2214246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67544" y="2132856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poľná cesta smerom na atómovú elektráreň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Trebuľka</a:t>
            </a:r>
            <a:r>
              <a:rPr lang="sk-SK" dirty="0" smtClean="0"/>
              <a:t> lesná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Anthriscus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sylvestris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422_16270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267526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Camera\IMG_20140421_1903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3933056"/>
            <a:ext cx="3009900" cy="226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Camera\IMG_20140421_1903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700808"/>
            <a:ext cx="2181225" cy="163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J:\DCIM\Camera\IMG_20140530_1521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861048"/>
            <a:ext cx="2160240" cy="264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683568" y="3212976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park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Myší chvost obyčajný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Achillea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millefolium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725_2007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916832"/>
            <a:ext cx="43924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827584" y="2924944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Orechová ulica</a:t>
            </a:r>
          </a:p>
          <a:p>
            <a:r>
              <a:rPr lang="sk-SK" sz="1400" dirty="0" smtClean="0"/>
              <a:t>Deň: 25.7.2014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Pyštek obyčajný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Linaria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vulgaris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904_1656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600400" cy="4619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1187624" y="3284984"/>
            <a:ext cx="2983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Mlyn </a:t>
            </a:r>
            <a:r>
              <a:rPr lang="sk-SK" sz="1400" dirty="0" err="1" smtClean="0"/>
              <a:t>Jaslovské</a:t>
            </a:r>
            <a:r>
              <a:rPr lang="sk-SK" sz="1400" dirty="0" smtClean="0"/>
              <a:t> Bohunice</a:t>
            </a:r>
          </a:p>
          <a:p>
            <a:r>
              <a:rPr lang="sk-SK" sz="1400" dirty="0" smtClean="0"/>
              <a:t>Deň: 4.9.2014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Čakanka obyčajná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Cichorium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intybus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4" name="Obrázok 3" descr="J:\DCIM\Camera\IMG_20140908_1727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36004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652120" y="3356992"/>
            <a:ext cx="276710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8.9.2014</a:t>
            </a:r>
          </a:p>
          <a:p>
            <a:endParaRPr lang="sk-SK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Kysličkovec</a:t>
            </a:r>
            <a:r>
              <a:rPr lang="sk-SK" dirty="0" smtClean="0"/>
              <a:t> rožkatý</a:t>
            </a:r>
            <a:br>
              <a:rPr lang="sk-SK" dirty="0" smtClean="0"/>
            </a:br>
            <a:r>
              <a:rPr lang="sk-SK" sz="1400" i="1" dirty="0" smtClean="0"/>
              <a:t>(</a:t>
            </a:r>
            <a:r>
              <a:rPr lang="sk-SK" sz="1400" i="1" dirty="0" err="1" smtClean="0"/>
              <a:t>Xanthoxalis</a:t>
            </a:r>
            <a:r>
              <a:rPr lang="sk-SK" sz="1400" i="1" dirty="0" smtClean="0"/>
              <a:t> </a:t>
            </a:r>
            <a:r>
              <a:rPr lang="sk-SK" sz="1400" i="1" dirty="0" err="1" smtClean="0"/>
              <a:t>corniculata</a:t>
            </a:r>
            <a:r>
              <a:rPr lang="sk-SK" sz="1400" i="1" dirty="0" smtClean="0"/>
              <a:t>)</a:t>
            </a:r>
            <a:endParaRPr lang="sk-SK" sz="1400" i="1" dirty="0"/>
          </a:p>
        </p:txBody>
      </p:sp>
      <p:pic>
        <p:nvPicPr>
          <p:cNvPr id="4" name="Obrázok 3" descr="J:\DCIM\Camera\IMG_20141010_1258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96752"/>
            <a:ext cx="3672408" cy="257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.thumbnails\14016239913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3528392" cy="26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5004048" y="3933056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10.10. 2014</a:t>
            </a:r>
            <a:endParaRPr lang="sk-SK" sz="1400" dirty="0"/>
          </a:p>
        </p:txBody>
      </p:sp>
      <p:sp>
        <p:nvSpPr>
          <p:cNvPr id="7" name="BlokTextu 6"/>
          <p:cNvSpPr txBox="1"/>
          <p:nvPr/>
        </p:nvSpPr>
        <p:spPr>
          <a:xfrm>
            <a:off x="899592" y="5013176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28.9.2014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" name="Zástupný symbol obsahu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sk-SK" sz="8800" dirty="0" smtClean="0">
                <a:solidFill>
                  <a:schemeClr val="accent1">
                    <a:lumMod val="75000"/>
                  </a:schemeClr>
                </a:solidFill>
              </a:rPr>
              <a:t>Ďakujem za vašu pozornosť</a:t>
            </a:r>
            <a:endParaRPr lang="sk-SK" sz="8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                          </a:t>
            </a:r>
          </a:p>
          <a:p>
            <a:r>
              <a:rPr lang="sk-SK" sz="1400" dirty="0" smtClean="0"/>
              <a:t>                                                   </a:t>
            </a:r>
          </a:p>
          <a:p>
            <a:r>
              <a:rPr lang="sk-SK" sz="1400" dirty="0" smtClean="0"/>
              <a:t>                                              Miesto: Námestie Sv. Michala</a:t>
            </a:r>
          </a:p>
          <a:p>
            <a:pPr>
              <a:buNone/>
            </a:pPr>
            <a:r>
              <a:rPr lang="sk-SK" sz="1400" dirty="0" smtClean="0"/>
              <a:t>                                                   Deň: 18.4.2014</a:t>
            </a:r>
            <a:endParaRPr lang="sk-SK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err="1" smtClean="0"/>
              <a:t>Zádušník</a:t>
            </a:r>
            <a:r>
              <a:rPr lang="sk-SK" dirty="0" smtClean="0"/>
              <a:t> </a:t>
            </a:r>
            <a:r>
              <a:rPr lang="sk-SK" dirty="0" err="1" smtClean="0"/>
              <a:t>brečtanovitý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Glechoma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hederacea</a:t>
            </a:r>
            <a:r>
              <a:rPr lang="sk-SK" sz="1600" i="1" dirty="0" smtClean="0"/>
              <a:t> L.)</a:t>
            </a:r>
            <a:endParaRPr lang="sk-SK" sz="1600" i="1" dirty="0"/>
          </a:p>
        </p:txBody>
      </p:sp>
      <p:pic>
        <p:nvPicPr>
          <p:cNvPr id="4" name="Obrázok 3" descr="J:\DCIM\.thumbnails\13978400004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J:\DCIM\.thumbnails\13978398222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78904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J:\DCIM\.thumbnails\13978398153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556792"/>
            <a:ext cx="1828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 descr="J:\DCIM\Camera\IMG_20140725_18545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3501008"/>
            <a:ext cx="1657350" cy="221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Sedmokráska obyčajná</a:t>
            </a:r>
            <a:br>
              <a:rPr lang="sk-SK" dirty="0" smtClean="0"/>
            </a:br>
            <a:r>
              <a:rPr lang="sk-SK" sz="1600" dirty="0" smtClean="0"/>
              <a:t>(</a:t>
            </a:r>
            <a:r>
              <a:rPr lang="sk-SK" sz="1600" i="1" dirty="0" err="1" smtClean="0"/>
              <a:t>Bellis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perennis</a:t>
            </a:r>
            <a:r>
              <a:rPr lang="sk-SK" sz="1600" dirty="0" smtClean="0"/>
              <a:t>)</a:t>
            </a:r>
            <a:endParaRPr lang="sk-SK" sz="1600" dirty="0"/>
          </a:p>
        </p:txBody>
      </p:sp>
      <p:pic>
        <p:nvPicPr>
          <p:cNvPr id="78850" name="Obrázok 18" descr="1397840049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4080" y="4797152"/>
            <a:ext cx="2438400" cy="1828800"/>
          </a:xfrm>
          <a:prstGeom prst="rect">
            <a:avLst/>
          </a:prstGeom>
          <a:noFill/>
        </p:spPr>
      </p:pic>
      <p:pic>
        <p:nvPicPr>
          <p:cNvPr id="78849" name="Obrázok 1" descr="13979953285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08920"/>
            <a:ext cx="2438400" cy="1828800"/>
          </a:xfrm>
          <a:prstGeom prst="rect">
            <a:avLst/>
          </a:prstGeom>
          <a:noFill/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1697995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3657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Obrázok 8" descr="J:\DCIM\.thumbnails\139799533663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581128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ok 9" descr="J:\DCIM\.thumbnails\13980802015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44824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ok 10" descr="J:\DCIM\Camera\IMG_20140524_1658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648" y="3429000"/>
            <a:ext cx="2867025" cy="215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BlokTextu 11"/>
          <p:cNvSpPr txBox="1"/>
          <p:nvPr/>
        </p:nvSpPr>
        <p:spPr>
          <a:xfrm>
            <a:off x="827584" y="2060848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Deň:18.4. a 24.5.2014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Lastovičník väčší</a:t>
            </a:r>
            <a:br>
              <a:rPr lang="sk-SK" dirty="0" smtClean="0"/>
            </a:br>
            <a:r>
              <a:rPr lang="sk-SK" sz="1600" dirty="0" smtClean="0"/>
              <a:t>(</a:t>
            </a:r>
            <a:r>
              <a:rPr lang="sk-SK" sz="1600" i="1" dirty="0" err="1" smtClean="0"/>
              <a:t>Chelidonium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majus</a:t>
            </a:r>
            <a:r>
              <a:rPr lang="sk-SK" sz="1600" dirty="0" smtClean="0"/>
              <a:t>)</a:t>
            </a:r>
            <a:endParaRPr lang="sk-SK" sz="1600" dirty="0"/>
          </a:p>
        </p:txBody>
      </p:sp>
      <p:pic>
        <p:nvPicPr>
          <p:cNvPr id="4" name="Obrázok 3" descr="J:\DCIM\Camera\IMG_20140421_19234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80928"/>
            <a:ext cx="2160240" cy="254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 descr="J:\DCIM\.thumbnails\13980944849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293096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J:\DCIM\.thumbnails\13980944898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636912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1" name="Obrázok 17" descr="13978400774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725144"/>
            <a:ext cx="2438400" cy="1828800"/>
          </a:xfrm>
          <a:prstGeom prst="rect">
            <a:avLst/>
          </a:prstGeom>
          <a:noFill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4136395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Obrázok 11" descr="J:\DCIM\.thumbnails\139635233334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645024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/>
          <p:cNvSpPr txBox="1"/>
          <p:nvPr/>
        </p:nvSpPr>
        <p:spPr>
          <a:xfrm>
            <a:off x="3275856" y="1772816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22.4.2014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Orgován obyčajný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la-Latn" sz="1600" i="1" dirty="0" smtClean="0"/>
              <a:t>Syringa vulgaris)</a:t>
            </a:r>
            <a:endParaRPr lang="sk-SK" sz="1600" i="1" dirty="0"/>
          </a:p>
        </p:txBody>
      </p:sp>
      <p:pic>
        <p:nvPicPr>
          <p:cNvPr id="101378" name="Obrázok 81" descr="IMG_20140422_163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628800"/>
            <a:ext cx="2520280" cy="3360373"/>
          </a:xfrm>
          <a:prstGeom prst="rect">
            <a:avLst/>
          </a:prstGeom>
          <a:noFill/>
        </p:spPr>
      </p:pic>
      <p:pic>
        <p:nvPicPr>
          <p:cNvPr id="101377" name="Obrázok 80" descr="IMG_20140422_163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80728"/>
            <a:ext cx="2376264" cy="3172634"/>
          </a:xfrm>
          <a:prstGeom prst="rect">
            <a:avLst/>
          </a:prstGeom>
          <a:noFill/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4644008" y="4653136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</a:t>
            </a:r>
            <a:r>
              <a:rPr lang="sk-SK" sz="1400" dirty="0" err="1" smtClean="0"/>
              <a:t>Záhumenická</a:t>
            </a:r>
            <a:r>
              <a:rPr lang="sk-SK" sz="1400" dirty="0" smtClean="0"/>
              <a:t> ulica</a:t>
            </a:r>
          </a:p>
          <a:p>
            <a:r>
              <a:rPr lang="sk-SK" sz="1400" dirty="0" smtClean="0"/>
              <a:t>Deň: 22.4.2014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Kapsička pastierska</a:t>
            </a:r>
            <a:br>
              <a:rPr lang="sk-SK" dirty="0" smtClean="0"/>
            </a:br>
            <a:r>
              <a:rPr lang="sk-SK" sz="1600" i="1" dirty="0" smtClean="0"/>
              <a:t>(</a:t>
            </a:r>
            <a:r>
              <a:rPr lang="sk-SK" sz="1600" i="1" dirty="0" err="1" smtClean="0"/>
              <a:t>Capsella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bursa</a:t>
            </a:r>
            <a:r>
              <a:rPr lang="sk-SK" sz="1600" i="1" dirty="0" smtClean="0"/>
              <a:t> </a:t>
            </a:r>
            <a:r>
              <a:rPr lang="sk-SK" sz="1600" i="1" dirty="0" err="1" smtClean="0"/>
              <a:t>pastoris</a:t>
            </a:r>
            <a:r>
              <a:rPr lang="sk-SK" sz="1600" i="1" dirty="0" smtClean="0"/>
              <a:t>)</a:t>
            </a:r>
            <a:endParaRPr lang="sk-SK" sz="1600" i="1" dirty="0"/>
          </a:p>
        </p:txBody>
      </p:sp>
      <p:pic>
        <p:nvPicPr>
          <p:cNvPr id="93189" name="Obrázok 6" descr="13978414063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196752"/>
            <a:ext cx="3096344" cy="2322258"/>
          </a:xfrm>
          <a:prstGeom prst="rect">
            <a:avLst/>
          </a:prstGeom>
          <a:noFill/>
        </p:spPr>
      </p:pic>
      <p:pic>
        <p:nvPicPr>
          <p:cNvPr id="93186" name="Obrázok 14" descr="13978402856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15200"/>
            <a:ext cx="1828800" cy="2438400"/>
          </a:xfrm>
          <a:prstGeom prst="rect">
            <a:avLst/>
          </a:prstGeom>
          <a:noFill/>
        </p:spPr>
      </p:pic>
      <p:pic>
        <p:nvPicPr>
          <p:cNvPr id="93185" name="Obrázok 15" descr="13978402722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753600"/>
            <a:ext cx="1828800" cy="2438400"/>
          </a:xfrm>
          <a:prstGeom prst="rect">
            <a:avLst/>
          </a:prstGeom>
          <a:noFill/>
        </p:spPr>
      </p:pic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0" y="7315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18.4.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0" y="9753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18.4.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0" y="1219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18.4.</a:t>
            </a:r>
            <a:r>
              <a:rPr kumimoji="0" lang="sk-SK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3199" name="Obrázok 14" descr="13978402856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852936"/>
            <a:ext cx="2448272" cy="3264363"/>
          </a:xfrm>
          <a:prstGeom prst="rect">
            <a:avLst/>
          </a:prstGeom>
          <a:noFill/>
        </p:spPr>
      </p:pic>
      <p:sp>
        <p:nvSpPr>
          <p:cNvPr id="9320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22" name="Obrázok 21" descr="J:\DCIM\.thumbnails\139800632760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293096"/>
            <a:ext cx="3312368" cy="23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BlokTextu 17"/>
          <p:cNvSpPr txBox="1"/>
          <p:nvPr/>
        </p:nvSpPr>
        <p:spPr>
          <a:xfrm>
            <a:off x="683568" y="3717032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Záhradná ulica</a:t>
            </a:r>
          </a:p>
          <a:p>
            <a:r>
              <a:rPr lang="sk-SK" sz="1400" dirty="0" smtClean="0"/>
              <a:t>Deň: 23.4.2014</a:t>
            </a:r>
            <a:endParaRPr lang="sk-SK" sz="1400" dirty="0"/>
          </a:p>
        </p:txBody>
      </p:sp>
      <p:sp>
        <p:nvSpPr>
          <p:cNvPr id="19" name="BlokTextu 18"/>
          <p:cNvSpPr txBox="1"/>
          <p:nvPr/>
        </p:nvSpPr>
        <p:spPr>
          <a:xfrm>
            <a:off x="3059832" y="2420888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Námestie SV. Michala</a:t>
            </a:r>
          </a:p>
          <a:p>
            <a:r>
              <a:rPr lang="sk-SK" sz="1400" dirty="0" smtClean="0"/>
              <a:t>Deň: 18.4.2014</a:t>
            </a:r>
            <a:endParaRPr lang="sk-SK" sz="1400" dirty="0"/>
          </a:p>
        </p:txBody>
      </p:sp>
      <p:sp>
        <p:nvSpPr>
          <p:cNvPr id="21" name="BlokTextu 20"/>
          <p:cNvSpPr txBox="1"/>
          <p:nvPr/>
        </p:nvSpPr>
        <p:spPr>
          <a:xfrm>
            <a:off x="6228184" y="3573016"/>
            <a:ext cx="276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dirty="0" smtClean="0"/>
              <a:t>Miesto: ulica Hlavná Bohunice</a:t>
            </a:r>
          </a:p>
          <a:p>
            <a:r>
              <a:rPr lang="sk-SK" sz="1400" dirty="0" smtClean="0"/>
              <a:t>Deň: 21.4.2014</a:t>
            </a:r>
            <a:endParaRPr lang="sk-SK" sz="1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bčiansky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bčiansky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bčiansky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al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Hal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al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574</Words>
  <Application>Microsoft Office PowerPoint</Application>
  <PresentationFormat>Prezentácia na obrazovke (4:3)</PresentationFormat>
  <Paragraphs>175</Paragraphs>
  <Slides>49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2</vt:i4>
      </vt:variant>
      <vt:variant>
        <vt:lpstr>Nadpisy snímok</vt:lpstr>
      </vt:variant>
      <vt:variant>
        <vt:i4>49</vt:i4>
      </vt:variant>
    </vt:vector>
  </HeadingPairs>
  <TitlesOfParts>
    <vt:vector size="51" baseType="lpstr">
      <vt:lpstr>Občiansky</vt:lpstr>
      <vt:lpstr>1_Hala</vt:lpstr>
      <vt:lpstr>HERBÁR Z MOJEJ OBCE</vt:lpstr>
      <vt:lpstr>Púpava lekárska (Taraxacum officinale)</vt:lpstr>
      <vt:lpstr>Hluchavka škvrnitá (lamium  maculatum)</vt:lpstr>
      <vt:lpstr>Fiaľka záhradná (Viola × wittrockiana)</vt:lpstr>
      <vt:lpstr>Zádušník brečtanovitý (Glechoma hederacea L.)</vt:lpstr>
      <vt:lpstr>Sedmokráska obyčajná (Bellis perennis)</vt:lpstr>
      <vt:lpstr>Lastovičník väčší (Chelidonium majus)</vt:lpstr>
      <vt:lpstr>Orgován obyčajný (Syringa vulgaris)</vt:lpstr>
      <vt:lpstr>Kapsička pastierska (Capsella bursa pastoris)</vt:lpstr>
      <vt:lpstr>Bledavka gussoneho (Ornithogalum kochii)</vt:lpstr>
      <vt:lpstr>Bocianik rozpukovitý (biely) (Erodium cicutarium)</vt:lpstr>
      <vt:lpstr>Bocianik rozpukovitý (ružový) (Erodium cicutarium)</vt:lpstr>
      <vt:lpstr>Fiaľka roľná (Viola arvensis)</vt:lpstr>
      <vt:lpstr>Nezábudka močiarna (Myosotis palustris)</vt:lpstr>
      <vt:lpstr>Silenka biela pravá (Silene latifolia)</vt:lpstr>
      <vt:lpstr>Kostihoj lekársky (Symphytum officinale)</vt:lpstr>
      <vt:lpstr>Silenka obyčajná (Silene Vulgaris)</vt:lpstr>
      <vt:lpstr>Ďatelina poľná (Trifolium pratense)</vt:lpstr>
      <vt:lpstr>Margaréta biela (leucanthemum vulgare)</vt:lpstr>
      <vt:lpstr>Veronika potočná (Veronica beccabunga)</vt:lpstr>
      <vt:lpstr>Chren dedinský (Armoracia rusticana)</vt:lpstr>
      <vt:lpstr>Pŕhľava dvojdomá (Urtica dioica)</vt:lpstr>
      <vt:lpstr>Ruža šípová (Rosa canina)</vt:lpstr>
      <vt:lpstr>Zanoväť (Cytisus)</vt:lpstr>
      <vt:lpstr>Rumanček kamilkový (Matricaria recutita)</vt:lpstr>
      <vt:lpstr>Baza čierna (Sambucus nigra)</vt:lpstr>
      <vt:lpstr>Skorocel kopijovitý (Plantago lanceolata)</vt:lpstr>
      <vt:lpstr>Rumanček diskovitý (Matricaria discoidea)</vt:lpstr>
      <vt:lpstr>Vlčí mak (Papaver rhoeas)</vt:lpstr>
      <vt:lpstr>Jastrabník pomarančový (Pilosella aurantiaca)</vt:lpstr>
      <vt:lpstr>Levanduľa úzkolistá (Lavandula angustifolia)</vt:lpstr>
      <vt:lpstr>Povoja plotná (Calystegia sepium)</vt:lpstr>
      <vt:lpstr>Šalvia hájna (Salvia nemorosa)</vt:lpstr>
      <vt:lpstr>Pakost pyrenejský (Geranium pyrenaicum)</vt:lpstr>
      <vt:lpstr>Kozobrada lúčna (Tragopogon pratensis)</vt:lpstr>
      <vt:lpstr>Pagaštan konský (Aesculus hippocastanum)</vt:lpstr>
      <vt:lpstr>Čistec močiarny (Stachys palustris)</vt:lpstr>
      <vt:lpstr>Ďatelina plazivá (Trifolium repens)</vt:lpstr>
      <vt:lpstr>Durman obyčajný (Datura stramonium)</vt:lpstr>
      <vt:lpstr>Pichliač roľný (Cirsium arvense)</vt:lpstr>
      <vt:lpstr>Vratič obyčajný (Tanacetum vulgare)</vt:lpstr>
      <vt:lpstr>Skorocel širokolistý (Plantago major)</vt:lpstr>
      <vt:lpstr>Ostružina černicová (Rubus fruticosus)</vt:lpstr>
      <vt:lpstr>Trebuľka lesná (Anthriscus sylvestris)</vt:lpstr>
      <vt:lpstr>Myší chvost obyčajný (Achillea millefolium)</vt:lpstr>
      <vt:lpstr>Pyštek obyčajný (Linaria vulgaris)</vt:lpstr>
      <vt:lpstr>Čakanka obyčajná (Cichorium intybus)</vt:lpstr>
      <vt:lpstr>Kysličkovec rožkatý (Xanthoxalis corniculata)</vt:lpstr>
      <vt:lpstr>Snímka 49</vt:lpstr>
    </vt:vector>
  </TitlesOfParts>
  <Company>Tibor Rapant Family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HERBÁR Z MOJEJ OBCE</dc:title>
  <dc:creator>TRF</dc:creator>
  <cp:lastModifiedBy>TRF</cp:lastModifiedBy>
  <cp:revision>64</cp:revision>
  <dcterms:created xsi:type="dcterms:W3CDTF">2014-10-04T07:53:02Z</dcterms:created>
  <dcterms:modified xsi:type="dcterms:W3CDTF">2014-10-17T12:57:41Z</dcterms:modified>
</cp:coreProperties>
</file>