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0" r:id="rId4"/>
    <p:sldId id="257" r:id="rId5"/>
    <p:sldId id="264" r:id="rId6"/>
    <p:sldId id="339" r:id="rId7"/>
    <p:sldId id="259" r:id="rId8"/>
    <p:sldId id="261" r:id="rId9"/>
    <p:sldId id="286" r:id="rId10"/>
    <p:sldId id="262" r:id="rId11"/>
    <p:sldId id="270" r:id="rId12"/>
    <p:sldId id="269" r:id="rId13"/>
    <p:sldId id="287" r:id="rId14"/>
    <p:sldId id="323" r:id="rId15"/>
    <p:sldId id="268" r:id="rId16"/>
    <p:sldId id="284" r:id="rId17"/>
    <p:sldId id="266" r:id="rId18"/>
    <p:sldId id="321" r:id="rId19"/>
    <p:sldId id="265" r:id="rId20"/>
    <p:sldId id="267" r:id="rId21"/>
    <p:sldId id="271" r:id="rId22"/>
    <p:sldId id="275" r:id="rId23"/>
    <p:sldId id="309" r:id="rId24"/>
    <p:sldId id="277" r:id="rId25"/>
    <p:sldId id="332" r:id="rId26"/>
    <p:sldId id="278" r:id="rId27"/>
    <p:sldId id="319" r:id="rId28"/>
    <p:sldId id="283" r:id="rId29"/>
    <p:sldId id="272" r:id="rId30"/>
    <p:sldId id="273" r:id="rId31"/>
    <p:sldId id="274" r:id="rId32"/>
    <p:sldId id="276" r:id="rId33"/>
    <p:sldId id="279" r:id="rId34"/>
    <p:sldId id="280" r:id="rId35"/>
    <p:sldId id="281" r:id="rId36"/>
    <p:sldId id="282" r:id="rId37"/>
    <p:sldId id="288" r:id="rId38"/>
    <p:sldId id="291" r:id="rId39"/>
    <p:sldId id="293" r:id="rId40"/>
    <p:sldId id="285" r:id="rId41"/>
    <p:sldId id="289" r:id="rId42"/>
    <p:sldId id="290" r:id="rId43"/>
    <p:sldId id="292" r:id="rId44"/>
    <p:sldId id="294" r:id="rId45"/>
    <p:sldId id="296" r:id="rId46"/>
    <p:sldId id="297" r:id="rId47"/>
    <p:sldId id="324" r:id="rId48"/>
    <p:sldId id="325" r:id="rId49"/>
    <p:sldId id="298" r:id="rId50"/>
    <p:sldId id="299" r:id="rId51"/>
    <p:sldId id="326" r:id="rId52"/>
    <p:sldId id="295" r:id="rId53"/>
    <p:sldId id="310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38" r:id="rId71"/>
    <p:sldId id="337" r:id="rId72"/>
    <p:sldId id="340" r:id="rId73"/>
    <p:sldId id="328" r:id="rId74"/>
    <p:sldId id="318" r:id="rId75"/>
    <p:sldId id="327" r:id="rId76"/>
    <p:sldId id="322" r:id="rId77"/>
    <p:sldId id="320" r:id="rId78"/>
    <p:sldId id="334" r:id="rId79"/>
    <p:sldId id="335" r:id="rId80"/>
    <p:sldId id="336" r:id="rId81"/>
    <p:sldId id="329" r:id="rId82"/>
    <p:sldId id="330" r:id="rId83"/>
    <p:sldId id="331" r:id="rId84"/>
    <p:sldId id="333" r:id="rId85"/>
    <p:sldId id="341" r:id="rId8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9" autoAdjust="0"/>
    <p:restoredTop sz="94607" autoAdjust="0"/>
  </p:normalViewPr>
  <p:slideViewPr>
    <p:cSldViewPr>
      <p:cViewPr>
        <p:scale>
          <a:sx n="66" d="100"/>
          <a:sy n="66" d="100"/>
        </p:scale>
        <p:origin x="-162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2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22B76-8119-42D6-BA28-24AF2E9E8FB5}" type="datetimeFigureOut">
              <a:rPr lang="sk-SK" smtClean="0"/>
              <a:pPr/>
              <a:t>15.10.2014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C6FF7-E7F7-48F4-8776-60B1572E05C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Lucia Lackovičová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Paderovce</a:t>
            </a:r>
            <a:r>
              <a:rPr lang="sk-SK" dirty="0" smtClean="0">
                <a:solidFill>
                  <a:schemeClr val="tx1"/>
                </a:solidFill>
              </a:rPr>
              <a:t> 36/73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15 rokov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Púpava</a:t>
            </a:r>
            <a:r>
              <a:rPr lang="sk-SK" sz="2400" dirty="0" smtClean="0"/>
              <a:t> 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Taraxacum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9.4.2014</a:t>
            </a:r>
          </a:p>
          <a:p>
            <a:endParaRPr lang="sk-SK" sz="2400" b="1" dirty="0"/>
          </a:p>
        </p:txBody>
      </p:sp>
      <p:pic>
        <p:nvPicPr>
          <p:cNvPr id="5" name="Zástupný symbol obsahu 4" descr="IMG_14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924944"/>
            <a:ext cx="4038600" cy="3016485"/>
          </a:xfrm>
        </p:spPr>
      </p:pic>
      <p:pic>
        <p:nvPicPr>
          <p:cNvPr id="6" name="Obrázok 5" descr="IMG_3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38538" y="1066118"/>
            <a:ext cx="5796136" cy="432921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Zádušník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brečtanovitý</a:t>
            </a:r>
            <a:r>
              <a:rPr lang="sk-SK" sz="2400" b="1" u="sng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Glechoma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hederacea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areál kasární – </a:t>
            </a:r>
            <a:r>
              <a:rPr lang="sk-SK" sz="2000" dirty="0" err="1" smtClean="0"/>
              <a:t>J.Bohunice</a:t>
            </a:r>
            <a:endParaRPr lang="sk-SK" sz="2000" dirty="0" smtClean="0"/>
          </a:p>
          <a:p>
            <a:r>
              <a:rPr lang="sk-SK" sz="2000" dirty="0" smtClean="0"/>
              <a:t>17.4.2014</a:t>
            </a:r>
          </a:p>
          <a:p>
            <a:endParaRPr lang="sk-SK" sz="24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182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60367" y="956257"/>
            <a:ext cx="6066040" cy="4530807"/>
          </a:xfrm>
        </p:spPr>
      </p:pic>
      <p:pic>
        <p:nvPicPr>
          <p:cNvPr id="6" name="Obrázok 5" descr="IMG_1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24944"/>
            <a:ext cx="4957628" cy="37029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Silenka</a:t>
            </a:r>
            <a:r>
              <a:rPr lang="sk-SK" sz="2400" b="1" u="sng" dirty="0" smtClean="0"/>
              <a:t> biela pravá</a:t>
            </a:r>
          </a:p>
          <a:p>
            <a:pPr>
              <a:buNone/>
            </a:pPr>
            <a:r>
              <a:rPr lang="sk-SK" sz="2400" b="1" dirty="0" smtClean="0"/>
              <a:t>Latinsky : Silene </a:t>
            </a:r>
            <a:r>
              <a:rPr lang="sk-SK" sz="2400" b="1" dirty="0" err="1" smtClean="0"/>
              <a:t>latifolia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subsp</a:t>
            </a:r>
            <a:r>
              <a:rPr lang="sk-SK" sz="2400" b="1" dirty="0" smtClean="0"/>
              <a:t>. </a:t>
            </a:r>
            <a:r>
              <a:rPr lang="sk-SK" sz="2400" b="1" dirty="0" err="1" smtClean="0"/>
              <a:t>Alba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r>
              <a:rPr lang="sk-SK" sz="2000" dirty="0" smtClean="0"/>
              <a:t>24.4.2014</a:t>
            </a:r>
            <a:endParaRPr lang="sk-SK" sz="2000" dirty="0"/>
          </a:p>
        </p:txBody>
      </p:sp>
      <p:pic>
        <p:nvPicPr>
          <p:cNvPr id="5" name="Zástupný symbol obsahu 4" descr="IMG_21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3068960"/>
            <a:ext cx="4608512" cy="3442160"/>
          </a:xfrm>
        </p:spPr>
      </p:pic>
      <p:pic>
        <p:nvPicPr>
          <p:cNvPr id="6" name="Obrázok 5" descr="IMG_2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15386" y="1029230"/>
            <a:ext cx="6073667" cy="45365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12616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Lipnica </a:t>
            </a:r>
            <a:r>
              <a:rPr lang="sk-SK" sz="2400" b="1" u="sng" dirty="0" err="1" smtClean="0"/>
              <a:t>hájna</a:t>
            </a:r>
            <a:endParaRPr lang="sk-SK" sz="2400" b="1" u="sng" dirty="0" smtClean="0"/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Poa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nemoralis</a:t>
            </a:r>
            <a:endParaRPr lang="sk-SK" sz="2400" b="1" dirty="0" smtClean="0"/>
          </a:p>
          <a:p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29.4.2014</a:t>
            </a:r>
            <a:endParaRPr lang="sk-SK" sz="2000" dirty="0"/>
          </a:p>
        </p:txBody>
      </p:sp>
      <p:pic>
        <p:nvPicPr>
          <p:cNvPr id="5" name="Zástupný symbol obsahu 4" descr="IMG_23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765208" y="634383"/>
            <a:ext cx="5013176" cy="3744409"/>
          </a:xfrm>
        </p:spPr>
      </p:pic>
      <p:pic>
        <p:nvPicPr>
          <p:cNvPr id="6" name="Obrázok 5" descr="IMG_2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69444" y="2927451"/>
            <a:ext cx="4499992" cy="3361105"/>
          </a:xfrm>
          <a:prstGeom prst="rect">
            <a:avLst/>
          </a:prstGeom>
        </p:spPr>
      </p:pic>
      <p:pic>
        <p:nvPicPr>
          <p:cNvPr id="7" name="Obrázok 6" descr="IMG_2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08615" y="2740057"/>
            <a:ext cx="4598778" cy="32403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Stoklas  jalový</a:t>
            </a:r>
            <a:r>
              <a:rPr lang="sk-SK" sz="2400" b="1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Bromus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sterilis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29.4.2014</a:t>
            </a:r>
          </a:p>
          <a:p>
            <a:endParaRPr lang="sk-SK" sz="24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23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494" y="3330457"/>
            <a:ext cx="4038600" cy="3016485"/>
          </a:xfrm>
        </p:spPr>
      </p:pic>
      <p:pic>
        <p:nvPicPr>
          <p:cNvPr id="6" name="Obrázok 5" descr="IMG_2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3" y="867833"/>
            <a:ext cx="6858000" cy="512233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3250704" cy="55054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Agát biely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Robinia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pseudoacacia</a:t>
            </a:r>
            <a:endParaRPr lang="sk-SK" sz="2400" b="1" dirty="0" smtClean="0"/>
          </a:p>
          <a:p>
            <a:pPr>
              <a:buNone/>
            </a:pPr>
            <a:endParaRPr lang="sk-SK" sz="2400" b="1" i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12.5.2014</a:t>
            </a:r>
          </a:p>
        </p:txBody>
      </p:sp>
      <p:pic>
        <p:nvPicPr>
          <p:cNvPr id="5" name="Zástupný symbol obsahu 4" descr="IMG_26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914923" y="1125636"/>
            <a:ext cx="6266481" cy="468052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Ostrôžka poľná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Consolida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regalis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12.5.2014</a:t>
            </a:r>
          </a:p>
          <a:p>
            <a:endParaRPr lang="sk-SK" sz="2000" dirty="0" smtClean="0"/>
          </a:p>
          <a:p>
            <a:pPr>
              <a:buNone/>
            </a:pPr>
            <a:endParaRPr lang="sk-SK" sz="2000" dirty="0"/>
          </a:p>
        </p:txBody>
      </p:sp>
      <p:pic>
        <p:nvPicPr>
          <p:cNvPr id="5" name="Zástupný symbol obsahu 4" descr="IMG_42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8"/>
            <a:ext cx="4038600" cy="3016485"/>
          </a:xfrm>
        </p:spPr>
      </p:pic>
      <p:pic>
        <p:nvPicPr>
          <p:cNvPr id="6" name="Obrázok 5" descr="IMG_2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29517" y="639554"/>
            <a:ext cx="5054037" cy="3774929"/>
          </a:xfrm>
          <a:prstGeom prst="rect">
            <a:avLst/>
          </a:prstGeom>
        </p:spPr>
      </p:pic>
      <p:pic>
        <p:nvPicPr>
          <p:cNvPr id="7" name="Obrázok 6" descr="IMG_42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42043" y="2590605"/>
            <a:ext cx="4186370" cy="312685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4569371"/>
          </a:xfrm>
        </p:spPr>
        <p:txBody>
          <a:bodyPr/>
          <a:lstStyle/>
          <a:p>
            <a:pPr lvl="0">
              <a:buNone/>
            </a:pPr>
            <a:r>
              <a:rPr lang="sk-SK" sz="2400" b="1" u="sng" dirty="0" smtClean="0"/>
              <a:t>Javor mliečny (</a:t>
            </a:r>
            <a:r>
              <a:rPr lang="sk-SK" sz="2400" b="1" u="sng" dirty="0" err="1" smtClean="0"/>
              <a:t>red</a:t>
            </a:r>
            <a:r>
              <a:rPr lang="sk-SK" sz="2400" b="1" u="sng" dirty="0" smtClean="0"/>
              <a:t>)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Acer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platanoides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ulica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20.5.2014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28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527586" y="1089037"/>
            <a:ext cx="5977258" cy="446449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4038600" cy="4741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Ruža</a:t>
            </a:r>
          </a:p>
          <a:p>
            <a:pPr>
              <a:buNone/>
            </a:pPr>
            <a:r>
              <a:rPr lang="sk-SK" sz="2400" b="1" dirty="0" smtClean="0"/>
              <a:t>Latinsky : Rosa </a:t>
            </a:r>
            <a:r>
              <a:rPr lang="sk-SK" sz="2400" b="1" dirty="0" err="1" smtClean="0"/>
              <a:t>sp</a:t>
            </a:r>
            <a:r>
              <a:rPr lang="sk-SK" sz="2400" b="1" dirty="0" smtClean="0"/>
              <a:t>.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ulica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28.5.2014</a:t>
            </a:r>
            <a:endParaRPr lang="sk-SK" sz="2000" dirty="0"/>
          </a:p>
        </p:txBody>
      </p:sp>
      <p:pic>
        <p:nvPicPr>
          <p:cNvPr id="5" name="Zástupný symbol obsahu 4" descr="IMG_2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23743" y="872193"/>
            <a:ext cx="6892450" cy="5148064"/>
          </a:xfrm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Povoja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plotná</a:t>
            </a:r>
            <a:endParaRPr lang="sk-SK" sz="2400" b="1" u="sng" dirty="0" smtClean="0"/>
          </a:p>
          <a:p>
            <a:pPr>
              <a:buNone/>
            </a:pPr>
            <a:r>
              <a:rPr lang="sk-SK" sz="2400" dirty="0" smtClean="0"/>
              <a:t> </a:t>
            </a:r>
            <a:r>
              <a:rPr lang="sk-SK" sz="2400" b="1" dirty="0" smtClean="0"/>
              <a:t>Latinsky : </a:t>
            </a:r>
            <a:r>
              <a:rPr lang="sk-SK" sz="2400" b="1" dirty="0" err="1" smtClean="0"/>
              <a:t>Calystegia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sepium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 31.7.2014</a:t>
            </a:r>
          </a:p>
          <a:p>
            <a:endParaRPr lang="sk-SK" dirty="0"/>
          </a:p>
        </p:txBody>
      </p:sp>
      <p:pic>
        <p:nvPicPr>
          <p:cNvPr id="5" name="Zástupný symbol obsahu 4" descr="IMG_37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08604" y="3117524"/>
            <a:ext cx="3228968" cy="2411760"/>
          </a:xfrm>
        </p:spPr>
      </p:pic>
      <p:pic>
        <p:nvPicPr>
          <p:cNvPr id="6" name="Obrázok 5" descr="IMG_3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8640"/>
            <a:ext cx="4789040" cy="3576999"/>
          </a:xfrm>
          <a:prstGeom prst="rect">
            <a:avLst/>
          </a:prstGeom>
        </p:spPr>
      </p:pic>
      <p:pic>
        <p:nvPicPr>
          <p:cNvPr id="7" name="Obrázok 6" descr="IMG_37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996952"/>
            <a:ext cx="4764815" cy="3558905"/>
          </a:xfrm>
          <a:prstGeom prst="rect">
            <a:avLst/>
          </a:prstGeom>
        </p:spPr>
      </p:pic>
      <p:pic>
        <p:nvPicPr>
          <p:cNvPr id="8" name="Obrázok 7" descr="IMG_37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2811" y="4437112"/>
            <a:ext cx="3241189" cy="24208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Autofit/>
          </a:bodyPr>
          <a:lstStyle/>
          <a:p>
            <a:r>
              <a:rPr lang="sk-SK" sz="4800" b="1" dirty="0" smtClean="0"/>
              <a:t>RASTLINSTVO NÁŠHO CHOTÁRA</a:t>
            </a:r>
            <a:endParaRPr lang="sk-SK" sz="4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3456384"/>
          </a:xfrm>
        </p:spPr>
        <p:txBody>
          <a:bodyPr/>
          <a:lstStyle/>
          <a:p>
            <a:r>
              <a:rPr lang="sk-SK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„Tráve dávaš rásť </a:t>
            </a:r>
            <a:endParaRPr lang="sk-SK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sk-SK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 ťažký dobytok </a:t>
            </a:r>
          </a:p>
          <a:p>
            <a:r>
              <a:rPr lang="sk-SK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byli,</a:t>
            </a:r>
          </a:p>
          <a:p>
            <a:r>
              <a:rPr lang="sk-SK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sk-SK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slúžila človeku.“</a:t>
            </a:r>
          </a:p>
          <a:p>
            <a:r>
              <a:rPr lang="sk-SK" sz="1800" b="1" dirty="0" smtClean="0">
                <a:solidFill>
                  <a:schemeClr val="tx1"/>
                </a:solidFill>
              </a:rPr>
              <a:t>Ž 104, 14</a:t>
            </a:r>
          </a:p>
          <a:p>
            <a:endParaRPr lang="sk-SK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Pŕhľava dvojdomá</a:t>
            </a:r>
          </a:p>
          <a:p>
            <a:pPr>
              <a:buNone/>
            </a:pPr>
            <a:r>
              <a:rPr lang="sk-SK" sz="2400" b="1" dirty="0" smtClean="0"/>
              <a:t> Latinsky : </a:t>
            </a:r>
            <a:r>
              <a:rPr lang="sk-SK" sz="2400" b="1" dirty="0" err="1" smtClean="0"/>
              <a:t>Urtica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dioica</a:t>
            </a:r>
            <a:r>
              <a:rPr lang="sk-SK" dirty="0" smtClean="0"/>
              <a:t> </a:t>
            </a:r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31.7.2014</a:t>
            </a:r>
            <a:endParaRPr lang="sk-SK" sz="2000" dirty="0"/>
          </a:p>
        </p:txBody>
      </p:sp>
      <p:pic>
        <p:nvPicPr>
          <p:cNvPr id="5" name="Zástupný symbol obsahu 4" descr="IMG_37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43420" y="3209108"/>
            <a:ext cx="3952704" cy="2952328"/>
          </a:xfrm>
        </p:spPr>
      </p:pic>
      <p:pic>
        <p:nvPicPr>
          <p:cNvPr id="6" name="Obrázok 5" descr="IMG_3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48306" y="1084342"/>
            <a:ext cx="5940152" cy="443678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23528" y="476672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Žltnica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maloúborová</a:t>
            </a:r>
            <a:r>
              <a:rPr lang="sk-SK" sz="2400" b="1" u="sng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Galinsoga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parviflora</a:t>
            </a:r>
            <a:endParaRPr lang="sk-SK" sz="2400" b="1" dirty="0" smtClean="0"/>
          </a:p>
          <a:p>
            <a:endParaRPr lang="sk-SK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19.8.2014</a:t>
            </a:r>
          </a:p>
          <a:p>
            <a:pPr>
              <a:buNone/>
            </a:pPr>
            <a:endParaRPr lang="sk-SK" sz="2000" dirty="0"/>
          </a:p>
        </p:txBody>
      </p:sp>
      <p:pic>
        <p:nvPicPr>
          <p:cNvPr id="5" name="Zástupný symbol obsahu 4" descr="IMG_39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491212" y="981396"/>
            <a:ext cx="6264697" cy="4679186"/>
          </a:xfrm>
        </p:spPr>
      </p:pic>
      <p:pic>
        <p:nvPicPr>
          <p:cNvPr id="4" name="Obrázok 3" descr="IMG_4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01510" y="3233958"/>
            <a:ext cx="4149080" cy="30990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Kapsička pastierska 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Capsella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bursa-pastoris</a:t>
            </a:r>
            <a:endParaRPr lang="sk-SK" sz="2400" b="1" dirty="0" smtClean="0"/>
          </a:p>
          <a:p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</a:p>
          <a:p>
            <a:endParaRPr lang="sk-SK" dirty="0"/>
          </a:p>
        </p:txBody>
      </p:sp>
      <p:pic>
        <p:nvPicPr>
          <p:cNvPr id="5" name="Zástupný symbol obsahu 4" descr="IMG_41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96784" y="658784"/>
            <a:ext cx="5206000" cy="3888432"/>
          </a:xfrm>
        </p:spPr>
      </p:pic>
      <p:pic>
        <p:nvPicPr>
          <p:cNvPr id="6" name="Obrázok 5" descr="IMG_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90021" y="2886643"/>
            <a:ext cx="4249637" cy="31741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Balota</a:t>
            </a:r>
            <a:r>
              <a:rPr lang="sk-SK" sz="2400" b="1" u="sng" dirty="0" smtClean="0"/>
              <a:t> čierna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Ballota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nigra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5" name="Zástupný symbol obsahu 4" descr="IMG_41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8759" y="3111353"/>
            <a:ext cx="4289448" cy="3203847"/>
          </a:xfrm>
        </p:spPr>
      </p:pic>
      <p:pic>
        <p:nvPicPr>
          <p:cNvPr id="6" name="Obrázok 5" descr="IMG_4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23743" y="872193"/>
            <a:ext cx="6892452" cy="51480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Láskavec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Amaranthus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 našom dvore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  <a:endParaRPr lang="sk-SK" sz="2000" dirty="0"/>
          </a:p>
        </p:txBody>
      </p:sp>
      <p:pic>
        <p:nvPicPr>
          <p:cNvPr id="5" name="Zástupný symbol obsahu 4" descr="IMG_42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4198" y="2900238"/>
            <a:ext cx="4531148" cy="3384376"/>
          </a:xfrm>
        </p:spPr>
      </p:pic>
      <p:pic>
        <p:nvPicPr>
          <p:cNvPr id="6" name="Obrázok 5" descr="IMG_4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7440" y="761551"/>
            <a:ext cx="6018111" cy="449500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Slivka </a:t>
            </a:r>
            <a:r>
              <a:rPr lang="sk-SK" sz="2400" b="1" u="sng" dirty="0" err="1" smtClean="0"/>
              <a:t>guľatoplodá</a:t>
            </a:r>
            <a:r>
              <a:rPr lang="sk-SK" sz="2400" b="1" u="sng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Prunus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insititia</a:t>
            </a:r>
            <a:endParaRPr lang="sk-SK" sz="2400" b="1" dirty="0" smtClean="0"/>
          </a:p>
          <a:p>
            <a:pPr>
              <a:buNone/>
            </a:pPr>
            <a:r>
              <a:rPr lang="sk-SK" sz="2400" b="1" dirty="0" smtClean="0"/>
              <a:t>(divá – nepestovaná ! )</a:t>
            </a:r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</a:p>
          <a:p>
            <a:endParaRPr lang="sk-SK" sz="24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1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55002" y="3027145"/>
            <a:ext cx="4385857" cy="3275856"/>
          </a:xfrm>
        </p:spPr>
      </p:pic>
      <p:pic>
        <p:nvPicPr>
          <p:cNvPr id="6" name="Obrázok 5" descr="IMG_4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7479" y="0"/>
            <a:ext cx="4976522" cy="3717032"/>
          </a:xfrm>
          <a:prstGeom prst="rect">
            <a:avLst/>
          </a:prstGeom>
        </p:spPr>
      </p:pic>
      <p:pic>
        <p:nvPicPr>
          <p:cNvPr id="7" name="Obrázok 6" descr="IMG_4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120408"/>
            <a:ext cx="5004048" cy="373759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Mäta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Mentha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  <a:endParaRPr lang="sk-SK" sz="2000" dirty="0"/>
          </a:p>
        </p:txBody>
      </p:sp>
      <p:pic>
        <p:nvPicPr>
          <p:cNvPr id="5" name="Zástupný symbol obsahu 4" descr="IMG_41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87530" y="3147970"/>
            <a:ext cx="4038600" cy="3016485"/>
          </a:xfrm>
        </p:spPr>
      </p:pic>
      <p:pic>
        <p:nvPicPr>
          <p:cNvPr id="6" name="Obrázok 5" descr="IMG_4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09985" y="1046599"/>
            <a:ext cx="6210926" cy="46390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42792" cy="590465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Šalát kompasový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Lactuca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serriola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29.8.2014</a:t>
            </a:r>
          </a:p>
          <a:p>
            <a:pPr>
              <a:buNone/>
            </a:pPr>
            <a:endParaRPr lang="sk-SK" sz="24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5" name="Zástupný symbol obsahu 4" descr="IMG_41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4" y="867834"/>
            <a:ext cx="6858000" cy="5122332"/>
          </a:xfrm>
        </p:spPr>
      </p:pic>
      <p:pic>
        <p:nvPicPr>
          <p:cNvPr id="6" name="Obrázok 5" descr="IMG_4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67202" y="2942936"/>
            <a:ext cx="4482265" cy="3347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Orgován obyčajný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Syringa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vulgaris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náš dvor</a:t>
            </a:r>
          </a:p>
          <a:p>
            <a:r>
              <a:rPr lang="sk-SK" sz="2000" dirty="0" smtClean="0"/>
              <a:t>29.8.2014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1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94001" y="3448184"/>
            <a:ext cx="3903818" cy="2915815"/>
          </a:xfrm>
        </p:spPr>
      </p:pic>
      <p:pic>
        <p:nvPicPr>
          <p:cNvPr id="6" name="Obrázok 5" descr="IMG_4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18031" y="2731823"/>
            <a:ext cx="4723962" cy="3528392"/>
          </a:xfrm>
          <a:prstGeom prst="rect">
            <a:avLst/>
          </a:prstGeom>
        </p:spPr>
      </p:pic>
      <p:pic>
        <p:nvPicPr>
          <p:cNvPr id="7" name="Obrázok 6" descr="IMG_1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18664" y="583176"/>
            <a:ext cx="4608512" cy="34421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Pyštek obyčajný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Linaria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vulgaris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6.9.2014</a:t>
            </a:r>
          </a:p>
          <a:p>
            <a:endParaRPr lang="sk-SK" sz="2000" dirty="0"/>
          </a:p>
        </p:txBody>
      </p:sp>
      <p:pic>
        <p:nvPicPr>
          <p:cNvPr id="5" name="Zástupný symbol obsahu 4" descr="IMG_42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38184" y="934946"/>
            <a:ext cx="5328593" cy="3979999"/>
          </a:xfrm>
        </p:spPr>
      </p:pic>
      <p:pic>
        <p:nvPicPr>
          <p:cNvPr id="6" name="Obrázok 5" descr="IMG_4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29542" y="2891138"/>
            <a:ext cx="4285158" cy="320064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>
            <a:noAutofit/>
          </a:bodyPr>
          <a:lstStyle/>
          <a:p>
            <a:r>
              <a:rPr lang="sk-SK" sz="2400" u="sng" dirty="0" smtClean="0"/>
              <a:t>Brečtan popínavý 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/>
              <a:t>Latinsky : </a:t>
            </a:r>
            <a:r>
              <a:rPr lang="sk-SK" sz="2400" dirty="0" err="1" smtClean="0"/>
              <a:t>Hedera</a:t>
            </a:r>
            <a:r>
              <a:rPr lang="sk-SK" sz="2400" dirty="0" smtClean="0"/>
              <a:t> </a:t>
            </a:r>
            <a:r>
              <a:rPr lang="sk-SK" sz="2400" dirty="0" err="1" smtClean="0"/>
              <a:t>helix</a:t>
            </a:r>
            <a:endParaRPr lang="sk-SK" sz="2400" dirty="0"/>
          </a:p>
        </p:txBody>
      </p:sp>
      <p:pic>
        <p:nvPicPr>
          <p:cNvPr id="6" name="Zástupný symbol obsahu 5" descr="IMG_1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939320" y="1138565"/>
            <a:ext cx="6073669" cy="4536505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endParaRPr lang="sk-SK" sz="2000" dirty="0" smtClean="0"/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4.4.2014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Ruža šípová </a:t>
            </a:r>
          </a:p>
          <a:p>
            <a:pPr>
              <a:buNone/>
            </a:pPr>
            <a:r>
              <a:rPr lang="sk-SK" sz="2400" b="1" dirty="0" smtClean="0"/>
              <a:t>Latinsky : Rosa </a:t>
            </a:r>
            <a:r>
              <a:rPr lang="sk-SK" sz="2400" b="1" dirty="0" err="1" smtClean="0"/>
              <a:t>canina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  <a:endParaRPr lang="sk-SK" sz="2000" dirty="0"/>
          </a:p>
        </p:txBody>
      </p:sp>
      <p:pic>
        <p:nvPicPr>
          <p:cNvPr id="5" name="Zástupný symbol obsahu 4" descr="IMG_429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988324" y="602058"/>
            <a:ext cx="4757736" cy="3553617"/>
          </a:xfrm>
        </p:spPr>
      </p:pic>
      <p:pic>
        <p:nvPicPr>
          <p:cNvPr id="6" name="Obrázok 5" descr="IMG_4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14438" y="2900238"/>
            <a:ext cx="4531148" cy="33843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3466728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Plamienok </a:t>
            </a:r>
            <a:r>
              <a:rPr lang="sk-SK" sz="2400" b="1" u="sng" dirty="0" err="1" smtClean="0"/>
              <a:t>plotný</a:t>
            </a:r>
            <a:endParaRPr lang="sk-SK" sz="2400" b="1" u="sng" dirty="0" smtClean="0"/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Clematis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vitalba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 6.9.2014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3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28694" y="3330458"/>
            <a:ext cx="4038600" cy="3016485"/>
          </a:xfrm>
        </p:spPr>
      </p:pic>
      <p:pic>
        <p:nvPicPr>
          <p:cNvPr id="6" name="Obrázok 5" descr="IMG_4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88640"/>
            <a:ext cx="4861222" cy="363091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Šalvia </a:t>
            </a:r>
            <a:r>
              <a:rPr lang="sk-SK" sz="2400" b="1" u="sng" dirty="0" err="1" smtClean="0"/>
              <a:t>hájna</a:t>
            </a:r>
            <a:r>
              <a:rPr lang="sk-SK" sz="2400" b="1" u="sng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Salvia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nemorosa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</a:p>
          <a:p>
            <a:endParaRPr lang="sk-SK" dirty="0"/>
          </a:p>
        </p:txBody>
      </p:sp>
      <p:pic>
        <p:nvPicPr>
          <p:cNvPr id="5" name="Zástupný symbol obsahu 4" descr="IMG_42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892105" y="615999"/>
            <a:ext cx="4867894" cy="3635896"/>
          </a:xfrm>
        </p:spPr>
      </p:pic>
      <p:pic>
        <p:nvPicPr>
          <p:cNvPr id="6" name="Obrázok 5" descr="IMG_4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53720" y="2706919"/>
            <a:ext cx="4536504" cy="338837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Pichliač roľný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Cirsium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arvense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</a:p>
        </p:txBody>
      </p:sp>
      <p:pic>
        <p:nvPicPr>
          <p:cNvPr id="5" name="Zástupný symbol obsahu 4" descr="IMG_42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83115" y="3054582"/>
            <a:ext cx="4145519" cy="3096344"/>
          </a:xfrm>
        </p:spPr>
      </p:pic>
      <p:pic>
        <p:nvPicPr>
          <p:cNvPr id="6" name="Obrázok 5" descr="IMG_42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71648" y="749352"/>
            <a:ext cx="5921704" cy="442300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Pichliač 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Cirsium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</a:p>
          <a:p>
            <a:endParaRPr lang="sk-SK" dirty="0"/>
          </a:p>
        </p:txBody>
      </p:sp>
      <p:pic>
        <p:nvPicPr>
          <p:cNvPr id="5" name="Zástupný symbol obsahu 4" descr="IMG_42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3514" y="3330458"/>
            <a:ext cx="4038600" cy="3016485"/>
          </a:xfrm>
        </p:spPr>
      </p:pic>
      <p:pic>
        <p:nvPicPr>
          <p:cNvPr id="6" name="Obrázok 5" descr="IMG_3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3897148" cy="2910833"/>
          </a:xfrm>
          <a:prstGeom prst="rect">
            <a:avLst/>
          </a:prstGeom>
        </p:spPr>
      </p:pic>
      <p:pic>
        <p:nvPicPr>
          <p:cNvPr id="7" name="Obrázok 6" descr="IMG_42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7148" y="2939055"/>
            <a:ext cx="5246852" cy="39189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Rebríček obyčajný</a:t>
            </a:r>
          </a:p>
          <a:p>
            <a:pPr>
              <a:buNone/>
            </a:pPr>
            <a:r>
              <a:rPr lang="sk-SK" sz="2400" b="1" dirty="0" smtClean="0"/>
              <a:t>Latinsky: </a:t>
            </a:r>
            <a:r>
              <a:rPr lang="sk-SK" sz="2400" b="1" dirty="0" err="1" smtClean="0"/>
              <a:t>Achillea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millefolium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3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59538" y="3330458"/>
            <a:ext cx="4038600" cy="3016485"/>
          </a:xfrm>
        </p:spPr>
      </p:pic>
      <p:pic>
        <p:nvPicPr>
          <p:cNvPr id="6" name="Obrázok 5" descr="IMG_4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28935" y="567200"/>
            <a:ext cx="4482266" cy="3347865"/>
          </a:xfrm>
          <a:prstGeom prst="rect">
            <a:avLst/>
          </a:prstGeom>
        </p:spPr>
      </p:pic>
      <p:pic>
        <p:nvPicPr>
          <p:cNvPr id="7" name="Obrázok 6" descr="IMG_4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140968"/>
            <a:ext cx="4687300" cy="35010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Baza čierna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Sambucus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nigra</a:t>
            </a:r>
            <a:r>
              <a:rPr lang="sk-SK" sz="2400" b="1" dirty="0" smtClean="0"/>
              <a:t> </a:t>
            </a:r>
          </a:p>
          <a:p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  <a:endParaRPr lang="sk-SK" sz="2000" dirty="0"/>
          </a:p>
        </p:txBody>
      </p:sp>
      <p:pic>
        <p:nvPicPr>
          <p:cNvPr id="5" name="Zástupný symbol obsahu 4" descr="IMG_42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98909" y="2957675"/>
            <a:ext cx="4241926" cy="3168352"/>
          </a:xfrm>
        </p:spPr>
      </p:pic>
      <p:pic>
        <p:nvPicPr>
          <p:cNvPr id="6" name="Obrázok 5" descr="IMG_4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40063" y="724952"/>
            <a:ext cx="5728889" cy="427898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Lopúch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Arctium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  <a:endParaRPr lang="sk-SK" sz="20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3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23928" y="-1"/>
            <a:ext cx="5220072" cy="3898943"/>
          </a:xfrm>
        </p:spPr>
      </p:pic>
      <p:pic>
        <p:nvPicPr>
          <p:cNvPr id="6" name="Obrázok 5" descr="IMG_4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4957630" cy="370292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12616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Lipa malolistá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Tilia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cordata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</a:t>
            </a:r>
          </a:p>
          <a:p>
            <a:endParaRPr lang="sk-SK" sz="2000" dirty="0"/>
          </a:p>
        </p:txBody>
      </p:sp>
      <p:pic>
        <p:nvPicPr>
          <p:cNvPr id="5" name="Zástupný symbol obsahu 4" descr="IMG_43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007330" y="744182"/>
            <a:ext cx="5880852" cy="4392488"/>
          </a:xfrm>
        </p:spPr>
      </p:pic>
      <p:pic>
        <p:nvPicPr>
          <p:cNvPr id="6" name="Obrázok 5" descr="IMG_4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81777" y="2730790"/>
            <a:ext cx="4725145" cy="35292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1261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sk-SK" sz="2400" b="1" u="sng" dirty="0" smtClean="0"/>
              <a:t>Javor horský  </a:t>
            </a:r>
          </a:p>
          <a:p>
            <a:pPr lvl="0"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Acer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pseudoplatanus</a:t>
            </a:r>
            <a:endParaRPr lang="sk-SK" sz="2400" b="1" dirty="0" smtClean="0"/>
          </a:p>
          <a:p>
            <a:pPr lvl="0"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6.9.2014 </a:t>
            </a:r>
            <a:r>
              <a:rPr lang="sk-SK" sz="2000" b="1" dirty="0" smtClean="0"/>
              <a:t> </a:t>
            </a:r>
          </a:p>
          <a:p>
            <a:pPr lvl="0">
              <a:buNone/>
            </a:pPr>
            <a:endParaRPr lang="sk-SK" sz="2400" b="1" dirty="0" smtClean="0"/>
          </a:p>
          <a:p>
            <a:pPr lvl="0">
              <a:buNone/>
            </a:pPr>
            <a:endParaRPr lang="sk-SK" sz="2400" b="1" dirty="0"/>
          </a:p>
        </p:txBody>
      </p:sp>
      <p:pic>
        <p:nvPicPr>
          <p:cNvPr id="5" name="Zástupný symbol obsahu 4" descr="IMG_42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5" y="867834"/>
            <a:ext cx="6857999" cy="5122331"/>
          </a:xfrm>
        </p:spPr>
      </p:pic>
      <p:pic>
        <p:nvPicPr>
          <p:cNvPr id="6" name="Obrázok 5" descr="IMG_4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196" y="3321277"/>
            <a:ext cx="4049111" cy="302433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008313" cy="1224136"/>
          </a:xfrm>
        </p:spPr>
        <p:txBody>
          <a:bodyPr>
            <a:normAutofit/>
          </a:bodyPr>
          <a:lstStyle/>
          <a:p>
            <a:r>
              <a:rPr lang="sk-SK" sz="2400" u="sng" dirty="0" smtClean="0">
                <a:cs typeface="Aharoni" pitchFamily="2" charset="-79"/>
              </a:rPr>
              <a:t>Fialka voňavá</a:t>
            </a:r>
            <a:r>
              <a:rPr lang="sk-SK" sz="2400" dirty="0" smtClean="0">
                <a:cs typeface="Aharoni" pitchFamily="2" charset="-79"/>
              </a:rPr>
              <a:t> </a:t>
            </a:r>
            <a:br>
              <a:rPr lang="sk-SK" sz="2400" dirty="0" smtClean="0">
                <a:cs typeface="Aharoni" pitchFamily="2" charset="-79"/>
              </a:rPr>
            </a:br>
            <a:r>
              <a:rPr lang="sk-SK" sz="2400" dirty="0" smtClean="0">
                <a:cs typeface="Aharoni" pitchFamily="2" charset="-79"/>
              </a:rPr>
              <a:t>Latinsky : Viola </a:t>
            </a:r>
            <a:r>
              <a:rPr lang="sk-SK" sz="2400" dirty="0" err="1" smtClean="0">
                <a:cs typeface="Aharoni" pitchFamily="2" charset="-79"/>
              </a:rPr>
              <a:t>odorata</a:t>
            </a:r>
            <a:endParaRPr lang="sk-SK" sz="2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sk-SK" sz="2000" dirty="0" smtClean="0"/>
          </a:p>
          <a:p>
            <a:endParaRPr lang="sk-SK" sz="2000" dirty="0" smtClean="0"/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endParaRPr lang="sk-SK" sz="2000" dirty="0" smtClean="0"/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4.4.2014</a:t>
            </a:r>
          </a:p>
          <a:p>
            <a:pPr>
              <a:buFont typeface="Arial" pitchFamily="34" charset="0"/>
              <a:buChar char="•"/>
            </a:pPr>
            <a:endParaRPr lang="sk-SK" sz="2000" dirty="0" smtClean="0"/>
          </a:p>
          <a:p>
            <a:pPr>
              <a:buFont typeface="Arial" pitchFamily="34" charset="0"/>
              <a:buChar char="•"/>
            </a:pPr>
            <a:endParaRPr lang="sk-SK" sz="2000" dirty="0" smtClean="0"/>
          </a:p>
        </p:txBody>
      </p:sp>
      <p:pic>
        <p:nvPicPr>
          <p:cNvPr id="7" name="Zástupný symbol obsahu 6" descr="IMG_1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63149" y="1628800"/>
            <a:ext cx="5880851" cy="439248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Chmeľ obyčajný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Humulus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lupulus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</a:t>
            </a:r>
            <a:r>
              <a:rPr lang="sk-SK" sz="2000" dirty="0" err="1" smtClean="0"/>
              <a:t>Blavy</a:t>
            </a:r>
            <a:r>
              <a:rPr lang="sk-SK" sz="2000" dirty="0" smtClean="0"/>
              <a:t>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18.9.2014</a:t>
            </a:r>
          </a:p>
          <a:p>
            <a:pPr>
              <a:buNone/>
            </a:pPr>
            <a:endParaRPr lang="sk-SK" sz="2400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4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39414" y="652608"/>
            <a:ext cx="5157194" cy="3851978"/>
          </a:xfrm>
        </p:spPr>
      </p:pic>
      <p:pic>
        <p:nvPicPr>
          <p:cNvPr id="6" name="Obrázok 5" descr="IMG_4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25787" y="2818829"/>
            <a:ext cx="4282778" cy="3198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err="1" smtClean="0"/>
              <a:t>Lipkavec</a:t>
            </a:r>
            <a:r>
              <a:rPr lang="sk-SK" sz="2400" b="1" u="sng" dirty="0" smtClean="0"/>
              <a:t> obyčajný</a:t>
            </a:r>
            <a:r>
              <a:rPr lang="sk-SK" sz="2400" b="1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Galium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aparine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 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/>
          </a:p>
        </p:txBody>
      </p:sp>
      <p:pic>
        <p:nvPicPr>
          <p:cNvPr id="5" name="Zástupný symbol obsahu 4" descr="IMG_47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2510" y="3147971"/>
            <a:ext cx="4038600" cy="3016485"/>
          </a:xfrm>
        </p:spPr>
      </p:pic>
      <p:pic>
        <p:nvPicPr>
          <p:cNvPr id="6" name="Obrázok 5" descr="IMG_4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3" y="867833"/>
            <a:ext cx="6858002" cy="512233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Kysličkovec</a:t>
            </a:r>
            <a:r>
              <a:rPr lang="sk-SK" sz="2400" b="1" u="sng" dirty="0" smtClean="0"/>
              <a:t> 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Xanthoxalis</a:t>
            </a:r>
            <a:endParaRPr lang="sk-SK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náš dvor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  <a:endParaRPr lang="sk-SK" sz="2000" dirty="0"/>
          </a:p>
        </p:txBody>
      </p:sp>
      <p:pic>
        <p:nvPicPr>
          <p:cNvPr id="5" name="Zástupný symbol obsahu 4" descr="IMG_4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2708920"/>
            <a:ext cx="5554967" cy="4149080"/>
          </a:xfrm>
        </p:spPr>
      </p:pic>
      <p:pic>
        <p:nvPicPr>
          <p:cNvPr id="6" name="Obrázok 5" descr="IMG_4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4663" y="0"/>
            <a:ext cx="5169337" cy="386104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 lvl="0">
              <a:buNone/>
            </a:pPr>
            <a:r>
              <a:rPr lang="sk-SK" sz="2400" b="1" u="sng" dirty="0" smtClean="0"/>
              <a:t>Javor mliečny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Acer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platanoides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 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i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7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8534" y="3330458"/>
            <a:ext cx="4038600" cy="3016485"/>
          </a:xfrm>
        </p:spPr>
      </p:pic>
      <p:pic>
        <p:nvPicPr>
          <p:cNvPr id="6" name="Obrázok 5" descr="IMG_4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89238" y="1007881"/>
            <a:ext cx="6474003" cy="483552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Orech kráľovský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Juglans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regia</a:t>
            </a:r>
            <a:r>
              <a:rPr lang="sk-SK" sz="2400" b="1" dirty="0" smtClean="0"/>
              <a:t> L.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494" y="3330457"/>
            <a:ext cx="4038600" cy="3016485"/>
          </a:xfrm>
        </p:spPr>
      </p:pic>
      <p:pic>
        <p:nvPicPr>
          <p:cNvPr id="6" name="Obrázok 5" descr="IMG_4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23742" y="872193"/>
            <a:ext cx="6892451" cy="51480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Mrlík</a:t>
            </a:r>
            <a:r>
              <a:rPr lang="sk-SK" sz="2400" b="1" u="sng" dirty="0" smtClean="0"/>
              <a:t> 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Chenopodium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-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76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11856" y="2858730"/>
            <a:ext cx="4578670" cy="3419871"/>
          </a:xfrm>
        </p:spPr>
      </p:pic>
      <p:pic>
        <p:nvPicPr>
          <p:cNvPr id="6" name="Obrázok 5" descr="IMG_4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23743" y="872193"/>
            <a:ext cx="6892450" cy="514806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err="1" smtClean="0"/>
              <a:t>Reznačka</a:t>
            </a:r>
            <a:r>
              <a:rPr lang="sk-SK" sz="2400" b="1" u="sng" dirty="0" smtClean="0"/>
              <a:t> laločnatá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Dactylis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glomerata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endParaRPr lang="sk-SK" sz="2400" b="1" dirty="0"/>
          </a:p>
        </p:txBody>
      </p:sp>
      <p:pic>
        <p:nvPicPr>
          <p:cNvPr id="5" name="Zástupný symbol obsahu 4" descr="IMG_47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8914" y="768582"/>
            <a:ext cx="6073667" cy="4536504"/>
          </a:xfrm>
        </p:spPr>
      </p:pic>
      <p:pic>
        <p:nvPicPr>
          <p:cNvPr id="6" name="Obrázok 5" descr="IMG_4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9175" y="2879148"/>
            <a:ext cx="4555293" cy="340241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Pšeno rozložité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Milium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effusum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pPr>
              <a:buNone/>
            </a:pPr>
            <a:r>
              <a:rPr lang="sk-SK" dirty="0" smtClean="0"/>
              <a:t> 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7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8"/>
            <a:ext cx="4038600" cy="3016485"/>
          </a:xfrm>
        </p:spPr>
      </p:pic>
      <p:pic>
        <p:nvPicPr>
          <p:cNvPr id="6" name="Obrázok 5" descr="IMG_4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76894" y="676153"/>
            <a:ext cx="5343259" cy="3990953"/>
          </a:xfrm>
          <a:prstGeom prst="rect">
            <a:avLst/>
          </a:prstGeom>
        </p:spPr>
      </p:pic>
      <p:pic>
        <p:nvPicPr>
          <p:cNvPr id="7" name="Obrázok 6" descr="IMG_4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10227" y="3082461"/>
            <a:ext cx="4089963" cy="305484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Trebuľka</a:t>
            </a:r>
            <a:r>
              <a:rPr lang="sk-SK" sz="2400" b="1" u="sng" dirty="0" smtClean="0"/>
              <a:t> lesná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Anthriscus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sylvestris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79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28989" y="798994"/>
            <a:ext cx="6314005" cy="4716016"/>
          </a:xfrm>
        </p:spPr>
      </p:pic>
      <p:pic>
        <p:nvPicPr>
          <p:cNvPr id="6" name="Obrázok 5" descr="IMG_4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4975" y="3195559"/>
            <a:ext cx="4193042" cy="31318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Rezeda žltá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Reseda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lutes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  <a:endParaRPr lang="sk-SK" sz="2000" b="1" dirty="0" smtClean="0"/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7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435" y="3068653"/>
            <a:ext cx="4338333" cy="3240360"/>
          </a:xfrm>
        </p:spPr>
      </p:pic>
      <p:pic>
        <p:nvPicPr>
          <p:cNvPr id="6" name="Obrázok 5" descr="IMG_4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23743" y="872193"/>
            <a:ext cx="6892450" cy="51480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Fialka roľná</a:t>
            </a:r>
            <a:r>
              <a:rPr lang="sk-SK" b="1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Viola </a:t>
            </a:r>
            <a:r>
              <a:rPr lang="sk-SK" sz="2400" b="1" dirty="0" err="1" smtClean="0"/>
              <a:t>arvensis</a:t>
            </a:r>
            <a:endParaRPr lang="sk-SK" sz="2400" b="1" dirty="0" smtClean="0"/>
          </a:p>
          <a:p>
            <a:pPr>
              <a:buNone/>
            </a:pPr>
            <a:endParaRPr lang="sk-SK" sz="2400" b="1" i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5.4.2014</a:t>
            </a:r>
            <a:endParaRPr lang="sk-SK" sz="2000" dirty="0"/>
          </a:p>
        </p:txBody>
      </p:sp>
      <p:pic>
        <p:nvPicPr>
          <p:cNvPr id="5" name="Zástupný symbol obsahu 4" descr="IMG_15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73255" y="847425"/>
            <a:ext cx="5206003" cy="3888434"/>
          </a:xfrm>
        </p:spPr>
      </p:pic>
      <p:pic>
        <p:nvPicPr>
          <p:cNvPr id="6" name="Obrázok 5" descr="IMG_1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22627" y="3082029"/>
            <a:ext cx="4086549" cy="305229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Pýr plazivý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Elytrigia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repens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6.10.2014</a:t>
            </a:r>
          </a:p>
          <a:p>
            <a:endParaRPr lang="sk-SK" sz="2000" dirty="0" smtClean="0"/>
          </a:p>
        </p:txBody>
      </p:sp>
      <p:pic>
        <p:nvPicPr>
          <p:cNvPr id="5" name="Zástupný symbol obsahu 4" descr="IMG_48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07296" y="2125030"/>
            <a:ext cx="6336704" cy="473297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42792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Mlieč </a:t>
            </a:r>
            <a:r>
              <a:rPr lang="sk-SK" sz="2400" b="1" u="sng" dirty="0" err="1" smtClean="0"/>
              <a:t>zelinný</a:t>
            </a:r>
            <a:r>
              <a:rPr lang="sk-SK" sz="2400" b="1" u="sng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Sonchus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oleraceus</a:t>
            </a:r>
            <a:r>
              <a:rPr lang="sk-SK" sz="2400" b="1" dirty="0" smtClean="0"/>
              <a:t> </a:t>
            </a:r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6.10.2014</a:t>
            </a:r>
            <a:endParaRPr lang="sk-SK" sz="2000" dirty="0"/>
          </a:p>
        </p:txBody>
      </p:sp>
      <p:pic>
        <p:nvPicPr>
          <p:cNvPr id="5" name="Zástupný symbol obsahu 4" descr="IMG_47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67202" y="2942935"/>
            <a:ext cx="4482266" cy="3347865"/>
          </a:xfrm>
        </p:spPr>
      </p:pic>
      <p:pic>
        <p:nvPicPr>
          <p:cNvPr id="6" name="Obrázok 5" descr="IMG_4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448" y="0"/>
            <a:ext cx="4968552" cy="3711079"/>
          </a:xfrm>
          <a:prstGeom prst="rect">
            <a:avLst/>
          </a:prstGeom>
        </p:spPr>
      </p:pic>
      <p:pic>
        <p:nvPicPr>
          <p:cNvPr id="7" name="Obrázok 6" descr="IMG_47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227976"/>
            <a:ext cx="4860032" cy="36300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Pakost pyrenejský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Geranium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pyrenaicum</a:t>
            </a:r>
            <a:endParaRPr lang="sk-SK" sz="2400" b="1" dirty="0" smtClean="0"/>
          </a:p>
          <a:p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  <a:endParaRPr lang="sk-SK" sz="2000" dirty="0"/>
          </a:p>
        </p:txBody>
      </p:sp>
      <p:pic>
        <p:nvPicPr>
          <p:cNvPr id="5" name="Zástupný symbol obsahu 4" descr="IMG_47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5072930" cy="3789040"/>
          </a:xfrm>
        </p:spPr>
      </p:pic>
      <p:pic>
        <p:nvPicPr>
          <p:cNvPr id="6" name="Obrázok 5" descr="IMG_4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5220072" cy="3898943"/>
          </a:xfrm>
          <a:prstGeom prst="rect">
            <a:avLst/>
          </a:prstGeom>
        </p:spPr>
      </p:pic>
      <p:pic>
        <p:nvPicPr>
          <p:cNvPr id="7" name="Obrázok 6" descr="IMG_47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58246"/>
            <a:ext cx="4283968" cy="319975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Durman</a:t>
            </a:r>
            <a:r>
              <a:rPr lang="sk-SK" sz="2400" b="1" u="sng" dirty="0" smtClean="0"/>
              <a:t> obyčajný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Datura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stramonium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000" dirty="0" smtClean="0"/>
          </a:p>
          <a:p>
            <a:endParaRPr lang="sk-SK" sz="2000" dirty="0"/>
          </a:p>
        </p:txBody>
      </p:sp>
      <p:pic>
        <p:nvPicPr>
          <p:cNvPr id="5" name="Zástupný symbol obsahu 4" descr="IMG_48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8"/>
            <a:ext cx="4038600" cy="3016485"/>
          </a:xfrm>
        </p:spPr>
      </p:pic>
      <p:pic>
        <p:nvPicPr>
          <p:cNvPr id="6" name="Obrázok 5" descr="IMG_4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13726" y="627353"/>
            <a:ext cx="4957630" cy="3702921"/>
          </a:xfrm>
          <a:prstGeom prst="rect">
            <a:avLst/>
          </a:prstGeom>
        </p:spPr>
      </p:pic>
      <p:pic>
        <p:nvPicPr>
          <p:cNvPr id="7" name="Obrázok 6" descr="IMG_4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81932" y="2675868"/>
            <a:ext cx="4788024" cy="35762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Bršlen bradavičnatý</a:t>
            </a:r>
            <a:r>
              <a:rPr lang="sk-SK" sz="2400" b="1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Euonymus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verrucosa</a:t>
            </a:r>
            <a:endParaRPr lang="sk-SK" sz="2400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okolie </a:t>
            </a:r>
            <a:r>
              <a:rPr lang="sk-SK" sz="2000" dirty="0" err="1" smtClean="0"/>
              <a:t>Blavy</a:t>
            </a:r>
            <a:r>
              <a:rPr lang="sk-SK" sz="2000" dirty="0" smtClean="0"/>
              <a:t>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000" dirty="0"/>
          </a:p>
        </p:txBody>
      </p:sp>
      <p:pic>
        <p:nvPicPr>
          <p:cNvPr id="5" name="Zástupný symbol obsahu 4" descr="IMG_48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7"/>
            <a:ext cx="4038600" cy="3016485"/>
          </a:xfrm>
        </p:spPr>
      </p:pic>
      <p:pic>
        <p:nvPicPr>
          <p:cNvPr id="6" name="Obrázok 5" descr="IMG_4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47390" y="651452"/>
            <a:ext cx="5148064" cy="3845159"/>
          </a:xfrm>
          <a:prstGeom prst="rect">
            <a:avLst/>
          </a:prstGeom>
        </p:spPr>
      </p:pic>
      <p:pic>
        <p:nvPicPr>
          <p:cNvPr id="7" name="Obrázok 6" descr="IMG_4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284984"/>
            <a:ext cx="4282778" cy="3198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Štetôčka chlpatá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Virga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pilosa</a:t>
            </a:r>
            <a:endParaRPr lang="sk-SK" sz="2400" b="1" dirty="0" smtClean="0"/>
          </a:p>
          <a:p>
            <a:endParaRPr lang="sk-SK" dirty="0" smtClean="0"/>
          </a:p>
          <a:p>
            <a:r>
              <a:rPr lang="sk-SK" sz="2000" dirty="0" smtClean="0"/>
              <a:t>okolie družstva–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10" name="Zástupný symbol obsahu 7" descr="IMG_4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87530" y="3003954"/>
            <a:ext cx="4038600" cy="3016485"/>
          </a:xfrm>
          <a:prstGeom prst="rect">
            <a:avLst/>
          </a:prstGeom>
        </p:spPr>
      </p:pic>
      <p:pic>
        <p:nvPicPr>
          <p:cNvPr id="9" name="Zástupný symbol obsahu 7" descr="IMG_4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86237" y="573386"/>
            <a:ext cx="4531149" cy="3384376"/>
          </a:xfrm>
          <a:prstGeom prst="rect">
            <a:avLst/>
          </a:prstGeom>
        </p:spPr>
      </p:pic>
      <p:pic>
        <p:nvPicPr>
          <p:cNvPr id="12" name="Zástupný symbol obsahu 11" descr="IMG_48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2980822" y="3003954"/>
            <a:ext cx="4038600" cy="301648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Štetka lesná</a:t>
            </a:r>
          </a:p>
          <a:p>
            <a:pPr>
              <a:buNone/>
            </a:pPr>
            <a:r>
              <a:rPr lang="sk-SK" sz="2400" b="1" dirty="0" err="1" smtClean="0"/>
              <a:t>Dipsacus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fullonum</a:t>
            </a:r>
            <a:r>
              <a:rPr lang="sk-SK" sz="2400" b="1" dirty="0" smtClean="0"/>
              <a:t> l.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400" dirty="0" smtClean="0"/>
              <a:t>okolie potoka – </a:t>
            </a:r>
            <a:r>
              <a:rPr lang="sk-SK" sz="2400" dirty="0" err="1" smtClean="0"/>
              <a:t>Paderovce</a:t>
            </a:r>
            <a:endParaRPr lang="sk-SK" sz="2400" dirty="0" smtClean="0"/>
          </a:p>
          <a:p>
            <a:r>
              <a:rPr lang="sk-SK" sz="2400" dirty="0" smtClean="0"/>
              <a:t>8.10.2014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endParaRPr lang="sk-SK" sz="2400" b="1" dirty="0"/>
          </a:p>
        </p:txBody>
      </p:sp>
      <p:pic>
        <p:nvPicPr>
          <p:cNvPr id="5" name="Zástupný symbol obsahu 4" descr="IMG_48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444395" y="825740"/>
            <a:ext cx="6525344" cy="4873867"/>
          </a:xfrm>
        </p:spPr>
      </p:pic>
      <p:pic>
        <p:nvPicPr>
          <p:cNvPr id="6" name="Obrázok 5" descr="IMG_4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65" y="3152861"/>
            <a:ext cx="4241926" cy="31683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Vratič obyčajný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Tanacetum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vulgare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400" dirty="0" smtClean="0"/>
              <a:t>okolie družstva– </a:t>
            </a:r>
            <a:r>
              <a:rPr lang="sk-SK" sz="2400" dirty="0" err="1" smtClean="0"/>
              <a:t>Paderovce</a:t>
            </a:r>
            <a:endParaRPr lang="sk-SK" sz="2400" dirty="0" smtClean="0"/>
          </a:p>
          <a:p>
            <a:r>
              <a:rPr lang="sk-SK" sz="2400" dirty="0" smtClean="0"/>
              <a:t>8.10.2014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endParaRPr lang="sk-SK" sz="2400" b="1" dirty="0"/>
          </a:p>
        </p:txBody>
      </p:sp>
      <p:pic>
        <p:nvPicPr>
          <p:cNvPr id="5" name="Zástupný symbol obsahu 4" descr="IMG_48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60384" y="2942936"/>
            <a:ext cx="4482264" cy="3347864"/>
          </a:xfrm>
        </p:spPr>
      </p:pic>
      <p:pic>
        <p:nvPicPr>
          <p:cNvPr id="6" name="Obrázok 5" descr="IMG_4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44782" y="811194"/>
            <a:ext cx="6410412" cy="47880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Pakost lúčny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Geranium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pratense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medzi </a:t>
            </a:r>
            <a:r>
              <a:rPr lang="sk-SK" sz="2000" dirty="0" err="1" smtClean="0"/>
              <a:t>Paderovcami</a:t>
            </a:r>
            <a:r>
              <a:rPr lang="sk-SK" sz="2000" dirty="0" smtClean="0"/>
              <a:t> a Bohunicami</a:t>
            </a:r>
          </a:p>
          <a:p>
            <a:r>
              <a:rPr lang="sk-SK" sz="2000" dirty="0" smtClean="0"/>
              <a:t>8.10.2014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/>
          </a:p>
        </p:txBody>
      </p:sp>
      <p:pic>
        <p:nvPicPr>
          <p:cNvPr id="5" name="Zástupný symbol obsahu 4" descr="IMG_488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2561" y="3137594"/>
            <a:ext cx="4259405" cy="3181407"/>
          </a:xfrm>
        </p:spPr>
      </p:pic>
      <p:pic>
        <p:nvPicPr>
          <p:cNvPr id="6" name="Obrázok 5" descr="IMG_4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28989" y="798995"/>
            <a:ext cx="6314006" cy="471601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Hloh jednosemenný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Crataegus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monogyna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potoka – </a:t>
            </a:r>
            <a:r>
              <a:rPr lang="sk-SK" sz="2000" dirty="0" err="1" smtClean="0"/>
              <a:t>Paderovce</a:t>
            </a:r>
            <a:endParaRPr lang="sk-SK" sz="2000" b="1" dirty="0" smtClean="0"/>
          </a:p>
          <a:p>
            <a:r>
              <a:rPr lang="sk-SK" sz="2000" dirty="0" smtClean="0"/>
              <a:t>8.10.2014</a:t>
            </a:r>
          </a:p>
          <a:p>
            <a:endParaRPr lang="sk-SK" sz="2400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0767" y="3111351"/>
            <a:ext cx="4289450" cy="3203848"/>
          </a:xfrm>
        </p:spPr>
      </p:pic>
      <p:pic>
        <p:nvPicPr>
          <p:cNvPr id="6" name="Obrázok 5" descr="IMG_4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3" y="867834"/>
            <a:ext cx="6858001" cy="512233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Veronika potočná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Veronica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beccabunga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6.4.2014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6" name="Zástupný symbol obsahu 5" descr="IMG_15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23743" y="872193"/>
            <a:ext cx="6892450" cy="514806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Palina obyčajná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Artemisia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vulgaris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6526" y="3330458"/>
            <a:ext cx="4038600" cy="3016485"/>
          </a:xfrm>
        </p:spPr>
      </p:pic>
      <p:pic>
        <p:nvPicPr>
          <p:cNvPr id="6" name="Obrázok 5" descr="IMG_4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81498" y="834850"/>
            <a:ext cx="6597352" cy="49276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Javor poľný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Acer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campestre</a:t>
            </a:r>
            <a:r>
              <a:rPr lang="sk-SK" b="1" dirty="0" smtClean="0"/>
              <a:t> </a:t>
            </a:r>
          </a:p>
          <a:p>
            <a:pPr>
              <a:buNone/>
            </a:pPr>
            <a:endParaRPr lang="sk-SK" b="1" dirty="0" smtClean="0"/>
          </a:p>
          <a:p>
            <a:r>
              <a:rPr lang="sk-SK" sz="2000" dirty="0" smtClean="0"/>
              <a:t>poľná cesta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43263" y="3108164"/>
            <a:ext cx="4293098" cy="3206573"/>
          </a:xfrm>
        </p:spPr>
      </p:pic>
      <p:pic>
        <p:nvPicPr>
          <p:cNvPr id="6" name="Obrázok 5" descr="IMG_4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3" y="867834"/>
            <a:ext cx="6857999" cy="51223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95536" y="0"/>
            <a:ext cx="3888432" cy="619817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Hluchavka škvrnitá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Lamium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maculatum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  <a:endParaRPr lang="sk-SK" sz="2400" dirty="0" smtClean="0"/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0502" y="3330457"/>
            <a:ext cx="4038600" cy="3016485"/>
          </a:xfrm>
        </p:spPr>
      </p:pic>
      <p:pic>
        <p:nvPicPr>
          <p:cNvPr id="6" name="Obrázok 5" descr="IMG_4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37888" y="870144"/>
            <a:ext cx="6876256" cy="513596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Jaseň štíhly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Fraxinus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excelsior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8"/>
            <a:ext cx="4038600" cy="3016485"/>
          </a:xfrm>
        </p:spPr>
      </p:pic>
      <p:pic>
        <p:nvPicPr>
          <p:cNvPr id="6" name="Obrázok 5" descr="IMG_4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61102" y="663951"/>
            <a:ext cx="5246852" cy="3918945"/>
          </a:xfrm>
          <a:prstGeom prst="rect">
            <a:avLst/>
          </a:prstGeom>
        </p:spPr>
      </p:pic>
      <p:pic>
        <p:nvPicPr>
          <p:cNvPr id="7" name="Obrázok 6" descr="IMG_4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17644" y="3032971"/>
            <a:ext cx="4379185" cy="327087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Smlz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kroviskový</a:t>
            </a:r>
            <a:endParaRPr lang="sk-SK" sz="2400" b="1" u="sng" dirty="0" smtClean="0"/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Calamagrostis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epigejos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12670" y="3147970"/>
            <a:ext cx="4038600" cy="3016485"/>
          </a:xfrm>
        </p:spPr>
      </p:pic>
      <p:pic>
        <p:nvPicPr>
          <p:cNvPr id="6" name="Obrázok 5" descr="IMG_4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81325" y="733462"/>
            <a:ext cx="5796136" cy="432921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3888432" cy="5289451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Nátržník husí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Potentilla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anserina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krajnica cesty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000" dirty="0" smtClean="0"/>
          </a:p>
        </p:txBody>
      </p:sp>
      <p:pic>
        <p:nvPicPr>
          <p:cNvPr id="5" name="Zástupný symbol obsahu 4" descr="IMG_49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2" y="867834"/>
            <a:ext cx="6858002" cy="512233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Bolehlav škvrnitý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Conium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maculatum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sz="2400" b="1" dirty="0" smtClean="0"/>
          </a:p>
          <a:p>
            <a:endParaRPr lang="sk-SK" sz="2400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7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1058" y="3330457"/>
            <a:ext cx="4038600" cy="3016485"/>
          </a:xfrm>
        </p:spPr>
      </p:pic>
      <p:pic>
        <p:nvPicPr>
          <p:cNvPr id="7" name="Obrázok 6" descr="IMG_4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92638" y="1165462"/>
            <a:ext cx="6012160" cy="4490564"/>
          </a:xfrm>
          <a:prstGeom prst="rect">
            <a:avLst/>
          </a:prstGeom>
        </p:spPr>
      </p:pic>
      <p:pic>
        <p:nvPicPr>
          <p:cNvPr id="8" name="Obrázok 7" descr="IMG_48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44841" y="2759815"/>
            <a:ext cx="3816424" cy="28505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Srdcovník</a:t>
            </a:r>
            <a:r>
              <a:rPr lang="sk-SK" sz="2400" b="1" u="sng" dirty="0" smtClean="0"/>
              <a:t> obyčajný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Leonurus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cardiaca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  <a:endParaRPr lang="sk-SK" sz="20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8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90795" y="3152862"/>
            <a:ext cx="4241927" cy="3168352"/>
          </a:xfrm>
        </p:spPr>
      </p:pic>
      <p:pic>
        <p:nvPicPr>
          <p:cNvPr id="6" name="Obrázok 5" descr="IMG_4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60574" y="823393"/>
            <a:ext cx="6506819" cy="486003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Kostihoj</a:t>
            </a:r>
            <a:r>
              <a:rPr lang="sk-SK" sz="2400" b="1" u="sng" dirty="0" smtClean="0"/>
              <a:t> lekársky</a:t>
            </a:r>
          </a:p>
          <a:p>
            <a:pPr>
              <a:buNone/>
            </a:pPr>
            <a:r>
              <a:rPr lang="sk-SK" sz="2400" b="1" dirty="0" smtClean="0"/>
              <a:t>Latinsky :  </a:t>
            </a:r>
            <a:r>
              <a:rPr lang="sk-SK" sz="2400" b="1" dirty="0" err="1" smtClean="0"/>
              <a:t>Symphytum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officinale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</a:t>
            </a:r>
            <a:r>
              <a:rPr lang="sk-SK" sz="2000" dirty="0" err="1" smtClean="0"/>
              <a:t>Blavy</a:t>
            </a:r>
            <a:r>
              <a:rPr lang="sk-SK" sz="2000" dirty="0" smtClean="0"/>
              <a:t>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9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3" y="867833"/>
            <a:ext cx="6858000" cy="5122333"/>
          </a:xfrm>
        </p:spPr>
      </p:pic>
      <p:pic>
        <p:nvPicPr>
          <p:cNvPr id="6" name="Obrázok 5" descr="IMG_4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5005" y="3237069"/>
            <a:ext cx="4145518" cy="309634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Chren dedinský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Armoracia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rusticana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8.10.2014</a:t>
            </a:r>
            <a:endParaRPr lang="sk-SK" sz="2000" b="1" dirty="0" smtClean="0"/>
          </a:p>
          <a:p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9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044735"/>
            <a:ext cx="6444209" cy="481326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u="sng" dirty="0" smtClean="0"/>
              <a:t>Cesnačka lekárska </a:t>
            </a:r>
            <a:r>
              <a:rPr lang="sk-SK" sz="2400" dirty="0" smtClean="0"/>
              <a:t>Latinsky : </a:t>
            </a:r>
            <a:r>
              <a:rPr lang="sk-SK" sz="2400" dirty="0" err="1" smtClean="0"/>
              <a:t>Alliaria</a:t>
            </a:r>
            <a:r>
              <a:rPr lang="sk-SK" sz="2400" dirty="0" smtClean="0"/>
              <a:t> </a:t>
            </a:r>
            <a:r>
              <a:rPr lang="sk-SK" sz="2400" dirty="0" err="1" smtClean="0"/>
              <a:t>petiolata</a:t>
            </a:r>
            <a:endParaRPr lang="sk-SK" sz="2400" dirty="0"/>
          </a:p>
        </p:txBody>
      </p:sp>
      <p:pic>
        <p:nvPicPr>
          <p:cNvPr id="5" name="Zástupný symbol obsahu 4" descr="IMG_14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708920"/>
            <a:ext cx="5111750" cy="3818035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7.4.2014</a:t>
            </a:r>
          </a:p>
        </p:txBody>
      </p:sp>
      <p:pic>
        <p:nvPicPr>
          <p:cNvPr id="6" name="Obrázok 5" descr="IMG_1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30026" y="1050694"/>
            <a:ext cx="5105215" cy="381315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Ježatka</a:t>
            </a:r>
            <a:r>
              <a:rPr lang="sk-SK" sz="2400" b="1" u="sng" dirty="0" smtClean="0"/>
              <a:t> kuria</a:t>
            </a:r>
            <a:r>
              <a:rPr lang="sk-SK" sz="2400" b="1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Echinochloa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crus-galli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družstva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endParaRPr lang="sk-SK" dirty="0"/>
          </a:p>
        </p:txBody>
      </p:sp>
      <p:pic>
        <p:nvPicPr>
          <p:cNvPr id="5" name="Zástupný symbol obsahu 4" descr="IMG_48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12976" y="2278655"/>
            <a:ext cx="6131024" cy="4579345"/>
          </a:xfrm>
        </p:spPr>
      </p:pic>
    </p:spTree>
  </p:cSld>
  <p:clrMapOvr>
    <a:masterClrMapping/>
  </p:clrMapOvr>
  <p:transition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Topoľ biely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Populus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alba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družstva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5" name="Zástupný symbol obsahu 4" descr="IMG_49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2" y="867834"/>
            <a:ext cx="6858002" cy="5122334"/>
          </a:xfrm>
        </p:spPr>
      </p:pic>
    </p:spTree>
  </p:cSld>
  <p:clrMapOvr>
    <a:masterClrMapping/>
  </p:clrMapOvr>
  <p:transition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95536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Svíb krvavý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Swida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sanguinea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okolie družstva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  <a:endParaRPr lang="sk-SK" sz="2000" b="1" dirty="0" smtClean="0"/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</p:txBody>
      </p:sp>
      <p:pic>
        <p:nvPicPr>
          <p:cNvPr id="5" name="Zástupný symbol obsahu 4" descr="IMG_48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2" y="867834"/>
            <a:ext cx="6858002" cy="5122334"/>
          </a:xfrm>
        </p:spPr>
      </p:pic>
      <p:pic>
        <p:nvPicPr>
          <p:cNvPr id="6" name="Obrázok 5" descr="IMG_4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87689" y="2942934"/>
            <a:ext cx="4482266" cy="3347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Vŕba biela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Salix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alba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breh </a:t>
            </a:r>
            <a:r>
              <a:rPr lang="sk-SK" sz="2000" dirty="0" err="1" smtClean="0"/>
              <a:t>Blavy</a:t>
            </a:r>
            <a:r>
              <a:rPr lang="sk-SK" sz="2000" dirty="0" smtClean="0"/>
              <a:t>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8.10.2014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5" name="Zástupný symbol obsahu 4" descr="IMG_489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55872" y="2858728"/>
            <a:ext cx="4578672" cy="3419872"/>
          </a:xfrm>
        </p:spPr>
      </p:pic>
      <p:pic>
        <p:nvPicPr>
          <p:cNvPr id="6" name="Obrázok 5" descr="IMG_4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4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Ostružina černicová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Rubus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fruticosus</a:t>
            </a:r>
            <a:r>
              <a:rPr lang="sk-SK" sz="2400" b="1" dirty="0" smtClean="0"/>
              <a:t> L.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naša záhrada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11.10.2014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49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71664" y="2942936"/>
            <a:ext cx="4482264" cy="3347864"/>
          </a:xfrm>
        </p:spPr>
      </p:pic>
      <p:pic>
        <p:nvPicPr>
          <p:cNvPr id="6" name="Obrázok 5" descr="IMG_4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81498" y="834850"/>
            <a:ext cx="6597352" cy="49276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Lýrovka</a:t>
            </a:r>
            <a:r>
              <a:rPr lang="sk-SK" sz="2400" b="1" u="sng" dirty="0" smtClean="0"/>
              <a:t> obyčajná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Lapsana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communis</a:t>
            </a:r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naša záhrada</a:t>
            </a:r>
          </a:p>
          <a:p>
            <a:r>
              <a:rPr lang="sk-SK" sz="2000" dirty="0" smtClean="0"/>
              <a:t>12.10.2014</a:t>
            </a:r>
            <a:endParaRPr lang="sk-SK" sz="2000" dirty="0"/>
          </a:p>
        </p:txBody>
      </p:sp>
      <p:pic>
        <p:nvPicPr>
          <p:cNvPr id="5" name="Zástupný symbol obsahu 4" descr="IMG_49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7648" y="2942936"/>
            <a:ext cx="4482264" cy="3347864"/>
          </a:xfrm>
        </p:spPr>
      </p:pic>
      <p:pic>
        <p:nvPicPr>
          <p:cNvPr id="6" name="Obrázok 5" descr="IMG_4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15264" y="815470"/>
            <a:ext cx="6444208" cy="481326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3672408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Nadutica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bobuľnatá</a:t>
            </a:r>
            <a:endParaRPr lang="sk-SK" sz="2400" b="1" u="sng" dirty="0" smtClean="0"/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Cucubalus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baccifer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ulica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12.10.2014 </a:t>
            </a:r>
          </a:p>
          <a:p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r>
              <a:rPr lang="sk-SK" sz="2400" b="1" dirty="0" smtClean="0"/>
              <a:t> </a:t>
            </a:r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7" name="Zástupný symbol obsahu 6" descr="IMG_49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0502" y="3330457"/>
            <a:ext cx="4038600" cy="3016485"/>
          </a:xfrm>
        </p:spPr>
      </p:pic>
      <p:pic>
        <p:nvPicPr>
          <p:cNvPr id="8" name="Obrázok 7" descr="IMG_49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4932040" cy="3683808"/>
          </a:xfrm>
          <a:prstGeom prst="rect">
            <a:avLst/>
          </a:prstGeom>
        </p:spPr>
      </p:pic>
      <p:pic>
        <p:nvPicPr>
          <p:cNvPr id="9" name="Obrázok 8" descr="IMG_4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212976"/>
            <a:ext cx="4880115" cy="36450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Loboda</a:t>
            </a:r>
            <a:r>
              <a:rPr lang="sk-SK" sz="2400" b="1" u="sng" dirty="0" smtClean="0"/>
              <a:t> 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Atriplex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ulica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12.10.2014 </a:t>
            </a:r>
          </a:p>
          <a:p>
            <a:endParaRPr lang="sk-SK" sz="2400" b="1" dirty="0" smtClean="0"/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endParaRPr lang="sk-SK" b="1" dirty="0"/>
          </a:p>
        </p:txBody>
      </p:sp>
      <p:pic>
        <p:nvPicPr>
          <p:cNvPr id="4" name="Obrázok 3" descr="IMG_4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87771" y="2960178"/>
            <a:ext cx="4261713" cy="3183132"/>
          </a:xfrm>
          <a:prstGeom prst="rect">
            <a:avLst/>
          </a:prstGeom>
        </p:spPr>
      </p:pic>
      <p:pic>
        <p:nvPicPr>
          <p:cNvPr id="5" name="Obrázok 4" descr="IMG_4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2" y="867834"/>
            <a:ext cx="6858001" cy="512233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Ovos hluchý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Avena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fatua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poľná cesta za záhradami  v </a:t>
            </a:r>
            <a:r>
              <a:rPr lang="sk-SK" sz="2000" dirty="0" err="1" smtClean="0"/>
              <a:t>Paderovciach</a:t>
            </a:r>
            <a:endParaRPr lang="sk-SK" sz="2000" dirty="0" smtClean="0"/>
          </a:p>
          <a:p>
            <a:r>
              <a:rPr lang="sk-SK" sz="2000" dirty="0" smtClean="0"/>
              <a:t>13.10.2014</a:t>
            </a:r>
            <a:endParaRPr lang="sk-SK" sz="2000" dirty="0"/>
          </a:p>
        </p:txBody>
      </p:sp>
      <p:pic>
        <p:nvPicPr>
          <p:cNvPr id="5" name="Zástupný symbol obsahu 4" descr="IMG_49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9502" y="3233960"/>
            <a:ext cx="4149078" cy="3099003"/>
          </a:xfrm>
        </p:spPr>
      </p:pic>
      <p:pic>
        <p:nvPicPr>
          <p:cNvPr id="6" name="Obrázok 5" descr="IMG_4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3" y="867833"/>
            <a:ext cx="6858000" cy="512233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Pajaseň </a:t>
            </a:r>
            <a:r>
              <a:rPr lang="sk-SK" sz="2400" b="1" u="sng" dirty="0" err="1" smtClean="0"/>
              <a:t>žliazkatý</a:t>
            </a:r>
            <a:r>
              <a:rPr lang="sk-SK" sz="2400" b="1" u="sng" dirty="0" smtClean="0"/>
              <a:t>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Ailanthus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altissima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cesta na </a:t>
            </a:r>
            <a:r>
              <a:rPr lang="sk-SK" sz="2000" dirty="0" err="1" smtClean="0"/>
              <a:t>atómku</a:t>
            </a:r>
            <a:endParaRPr lang="sk-SK" sz="2000" dirty="0" smtClean="0"/>
          </a:p>
          <a:p>
            <a:r>
              <a:rPr lang="sk-SK" sz="2000" dirty="0" smtClean="0"/>
              <a:t>13.10.2014</a:t>
            </a:r>
          </a:p>
          <a:p>
            <a:endParaRPr lang="sk-SK" sz="2000" dirty="0" smtClean="0"/>
          </a:p>
          <a:p>
            <a:endParaRPr lang="sk-SK" sz="2000" dirty="0" smtClean="0"/>
          </a:p>
        </p:txBody>
      </p:sp>
      <p:pic>
        <p:nvPicPr>
          <p:cNvPr id="6" name="Zástupný symbol obsahu 5" descr="131020141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45976" y="3036168"/>
            <a:ext cx="4367808" cy="3275856"/>
          </a:xfrm>
        </p:spPr>
      </p:pic>
      <p:pic>
        <p:nvPicPr>
          <p:cNvPr id="7" name="Obrázok 6" descr="IMG_4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5592" y="0"/>
            <a:ext cx="4668408" cy="3486897"/>
          </a:xfrm>
          <a:prstGeom prst="rect">
            <a:avLst/>
          </a:prstGeom>
        </p:spPr>
      </p:pic>
      <p:pic>
        <p:nvPicPr>
          <p:cNvPr id="8" name="Obrázok 7" descr="IMG_49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406663"/>
            <a:ext cx="4620799" cy="34513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u="sng" dirty="0" smtClean="0"/>
              <a:t>Hviezdica prostredná </a:t>
            </a:r>
            <a:r>
              <a:rPr lang="sk-SK" sz="2400" dirty="0" smtClean="0"/>
              <a:t>Latinsky : </a:t>
            </a:r>
            <a:r>
              <a:rPr lang="sk-SK" sz="2400" dirty="0" err="1" smtClean="0"/>
              <a:t>Stellaria</a:t>
            </a:r>
            <a:r>
              <a:rPr lang="sk-SK" sz="2400" dirty="0" smtClean="0"/>
              <a:t> </a:t>
            </a:r>
            <a:r>
              <a:rPr lang="sk-SK" sz="2400" dirty="0" err="1" smtClean="0"/>
              <a:t>media</a:t>
            </a:r>
            <a:endParaRPr lang="sk-SK" sz="2400" dirty="0"/>
          </a:p>
        </p:txBody>
      </p:sp>
      <p:pic>
        <p:nvPicPr>
          <p:cNvPr id="6" name="Zástupný symbol obsahu 5" descr="IMG_1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92454" y="917208"/>
            <a:ext cx="5348902" cy="3995166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12776"/>
            <a:ext cx="3008313" cy="471338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sk-SK" sz="2000" dirty="0" smtClean="0"/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 7.4.2014</a:t>
            </a:r>
            <a:endParaRPr lang="sk-SK" sz="2000" dirty="0"/>
          </a:p>
        </p:txBody>
      </p:sp>
      <p:pic>
        <p:nvPicPr>
          <p:cNvPr id="7" name="Obrázok 6" descr="IMG_1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4820370" cy="3600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836712"/>
            <a:ext cx="4038600" cy="5318051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Boľševník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borščový</a:t>
            </a:r>
            <a:endParaRPr lang="sk-SK" sz="2400" b="1" u="sng" dirty="0" smtClean="0"/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Heracleum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sphondylium</a:t>
            </a:r>
            <a:endParaRPr lang="sk-SK" sz="2400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r>
              <a:rPr lang="sk-SK" sz="2000" dirty="0" smtClean="0"/>
              <a:t>cesta na </a:t>
            </a:r>
            <a:r>
              <a:rPr lang="sk-SK" sz="2000" dirty="0" err="1" smtClean="0"/>
              <a:t>atómku</a:t>
            </a:r>
            <a:r>
              <a:rPr lang="sk-SK" sz="2000" dirty="0" smtClean="0"/>
              <a:t> 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pPr>
              <a:buNone/>
            </a:pPr>
            <a:endParaRPr lang="sk-SK" sz="2000" dirty="0" smtClean="0"/>
          </a:p>
          <a:p>
            <a:r>
              <a:rPr lang="sk-SK" sz="2000" dirty="0" smtClean="0"/>
              <a:t>13.10.2014</a:t>
            </a:r>
            <a:endParaRPr lang="sk-SK" sz="2000" dirty="0"/>
          </a:p>
        </p:txBody>
      </p:sp>
      <p:pic>
        <p:nvPicPr>
          <p:cNvPr id="5" name="Zástupný symbol obsahu 4" descr="131020141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37925" y="858010"/>
            <a:ext cx="6864085" cy="5148064"/>
          </a:xfrm>
        </p:spPr>
      </p:pic>
    </p:spTree>
  </p:cSld>
  <p:clrMapOvr>
    <a:masterClrMapping/>
  </p:clrMapOvr>
  <p:transition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Sumach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pálkový</a:t>
            </a:r>
            <a:r>
              <a:rPr lang="sk-SK" sz="2400" b="1" u="sng" dirty="0" smtClean="0"/>
              <a:t> </a:t>
            </a:r>
          </a:p>
          <a:p>
            <a:pPr>
              <a:buNone/>
            </a:pPr>
            <a:r>
              <a:rPr lang="sk-SK" sz="2400" b="1" dirty="0" smtClean="0"/>
              <a:t>Latinsky:  </a:t>
            </a:r>
            <a:r>
              <a:rPr lang="sk-SK" sz="2400" b="1" dirty="0" err="1" smtClean="0"/>
              <a:t>Rhus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typhina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cesta na </a:t>
            </a:r>
            <a:r>
              <a:rPr lang="sk-SK" sz="2000" dirty="0" err="1" smtClean="0"/>
              <a:t>atómku</a:t>
            </a:r>
            <a:endParaRPr lang="sk-SK" sz="2000" dirty="0" smtClean="0"/>
          </a:p>
          <a:p>
            <a:r>
              <a:rPr lang="sk-SK" sz="2000" dirty="0" smtClean="0"/>
              <a:t>13.10.2014</a:t>
            </a:r>
          </a:p>
          <a:p>
            <a:endParaRPr lang="sk-SK" sz="2000" dirty="0" smtClean="0"/>
          </a:p>
        </p:txBody>
      </p:sp>
      <p:pic>
        <p:nvPicPr>
          <p:cNvPr id="5" name="Zástupný symbol obsahu 4" descr="IMG_50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5842" y="2900239"/>
            <a:ext cx="4531148" cy="3384376"/>
          </a:xfrm>
        </p:spPr>
      </p:pic>
      <p:pic>
        <p:nvPicPr>
          <p:cNvPr id="6" name="Obrázok 5" descr="IMG_5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4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505475"/>
          </a:xfrm>
        </p:spPr>
        <p:txBody>
          <a:bodyPr/>
          <a:lstStyle/>
          <a:p>
            <a:pPr>
              <a:buNone/>
            </a:pPr>
            <a:r>
              <a:rPr lang="sk-SK" sz="2400" b="1" u="sng" dirty="0" err="1" smtClean="0"/>
              <a:t>Pohánkovec</a:t>
            </a:r>
            <a:r>
              <a:rPr lang="sk-SK" sz="2400" b="1" u="sng" dirty="0" smtClean="0"/>
              <a:t> japonský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Fallopia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japonica</a:t>
            </a:r>
            <a:endParaRPr lang="sk-SK" sz="2400" b="1" dirty="0" smtClean="0"/>
          </a:p>
          <a:p>
            <a:endParaRPr lang="sk-SK" dirty="0" smtClean="0"/>
          </a:p>
          <a:p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14.10.2014</a:t>
            </a:r>
            <a:endParaRPr lang="sk-SK" sz="2000" dirty="0"/>
          </a:p>
        </p:txBody>
      </p:sp>
      <p:pic>
        <p:nvPicPr>
          <p:cNvPr id="5" name="Zástupný symbol obsahu 4" descr="IMG_50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3873382"/>
            <a:ext cx="3995936" cy="2984618"/>
          </a:xfrm>
        </p:spPr>
      </p:pic>
      <p:pic>
        <p:nvPicPr>
          <p:cNvPr id="6" name="Obrázok 5" descr="IMG_5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3834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4104456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u="sng" dirty="0" smtClean="0"/>
              <a:t>Jelša lepkavá </a:t>
            </a:r>
          </a:p>
          <a:p>
            <a:pPr>
              <a:buNone/>
            </a:pPr>
            <a:r>
              <a:rPr lang="sk-SK" sz="2400" b="1" dirty="0" smtClean="0"/>
              <a:t>Latinsky : </a:t>
            </a:r>
            <a:r>
              <a:rPr lang="la-Latn" sz="2400" b="1" dirty="0" smtClean="0"/>
              <a:t>Alnus glutinosa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breh </a:t>
            </a:r>
            <a:r>
              <a:rPr lang="sk-SK" sz="2000" dirty="0" err="1" smtClean="0"/>
              <a:t>Blavy</a:t>
            </a:r>
            <a:r>
              <a:rPr lang="sk-SK" sz="2000" dirty="0" smtClean="0"/>
              <a:t>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r>
              <a:rPr lang="sk-SK" sz="2000" dirty="0" smtClean="0"/>
              <a:t>14.10.2014</a:t>
            </a:r>
            <a:endParaRPr lang="sk-SK" sz="2000" dirty="0"/>
          </a:p>
        </p:txBody>
      </p:sp>
      <p:pic>
        <p:nvPicPr>
          <p:cNvPr id="5" name="Zástupný symbol obsahu 4" descr="IMG_50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61488" y="2982374"/>
            <a:ext cx="4437112" cy="3314139"/>
          </a:xfrm>
        </p:spPr>
      </p:pic>
      <p:pic>
        <p:nvPicPr>
          <p:cNvPr id="6" name="Obrázok 5" descr="IMG_5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88578" y="2820134"/>
            <a:ext cx="4293094" cy="3206571"/>
          </a:xfrm>
          <a:prstGeom prst="rect">
            <a:avLst/>
          </a:prstGeom>
        </p:spPr>
      </p:pic>
      <p:pic>
        <p:nvPicPr>
          <p:cNvPr id="7" name="Obrázok 6" descr="IMG_5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87659" y="587667"/>
            <a:ext cx="4644008" cy="346867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032448" cy="4641379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Nátržník plazivý 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Potentilla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reptans</a:t>
            </a: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krajnica cesty – </a:t>
            </a:r>
            <a:r>
              <a:rPr lang="sk-SK" sz="2000" dirty="0" err="1" smtClean="0"/>
              <a:t>Paderovce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14.10.2014</a:t>
            </a:r>
          </a:p>
          <a:p>
            <a:endParaRPr lang="sk-SK" sz="2400" b="1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50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3834" y="867833"/>
            <a:ext cx="6858000" cy="5122333"/>
          </a:xfrm>
        </p:spPr>
      </p:pic>
    </p:spTree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/>
          </a:bodyPr>
          <a:lstStyle/>
          <a:p>
            <a:r>
              <a:rPr lang="sk-SK" sz="6000" b="1" dirty="0" smtClean="0"/>
              <a:t>ĎAKUJEM !</a:t>
            </a:r>
            <a:endParaRPr lang="sk-SK" sz="6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645024"/>
            <a:ext cx="6400800" cy="1752600"/>
          </a:xfrm>
        </p:spPr>
        <p:txBody>
          <a:bodyPr>
            <a:noAutofit/>
          </a:bodyPr>
          <a:lstStyle/>
          <a:p>
            <a:r>
              <a:rPr lang="sk-SK" sz="3600" dirty="0" smtClean="0"/>
              <a:t>Vďaka tejto prezentácií som sa naučila </a:t>
            </a:r>
            <a:r>
              <a:rPr lang="sk-SK" sz="3600" dirty="0" smtClean="0"/>
              <a:t>názvy rastlín, okolo ktorých denno-denne prejdem ! </a:t>
            </a:r>
            <a:r>
              <a:rPr lang="sk-SK" sz="3600" dirty="0" smtClean="0">
                <a:sym typeface="Wingdings" pitchFamily="2" charset="2"/>
              </a:rPr>
              <a:t></a:t>
            </a:r>
            <a:endParaRPr lang="sk-SK" sz="3600" dirty="0"/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3898776" cy="5793507"/>
          </a:xfrm>
        </p:spPr>
        <p:txBody>
          <a:bodyPr/>
          <a:lstStyle/>
          <a:p>
            <a:pPr>
              <a:buNone/>
            </a:pPr>
            <a:r>
              <a:rPr lang="sk-SK" sz="2400" b="1" u="sng" dirty="0" smtClean="0"/>
              <a:t>Lastovičník väčší </a:t>
            </a:r>
          </a:p>
          <a:p>
            <a:pPr>
              <a:buNone/>
            </a:pPr>
            <a:r>
              <a:rPr lang="sk-SK" sz="2400" b="1" dirty="0" smtClean="0"/>
              <a:t>Latinsky : </a:t>
            </a:r>
            <a:r>
              <a:rPr lang="sk-SK" sz="2400" b="1" dirty="0" err="1" smtClean="0"/>
              <a:t>Chelidonium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majus</a:t>
            </a:r>
            <a:r>
              <a:rPr lang="sk-SK" sz="2400" b="1" dirty="0" smtClean="0"/>
              <a:t> </a:t>
            </a:r>
          </a:p>
          <a:p>
            <a:pPr>
              <a:buNone/>
            </a:pPr>
            <a:endParaRPr lang="sk-SK" sz="2400" b="1" dirty="0" smtClean="0"/>
          </a:p>
          <a:p>
            <a:r>
              <a:rPr lang="sk-SK" sz="2000" dirty="0" smtClean="0"/>
              <a:t>park </a:t>
            </a:r>
            <a:r>
              <a:rPr lang="sk-SK" sz="2000" dirty="0" err="1" smtClean="0"/>
              <a:t>Jaslovské</a:t>
            </a:r>
            <a:r>
              <a:rPr lang="sk-SK" sz="2000" dirty="0" smtClean="0"/>
              <a:t> Bohunice</a:t>
            </a:r>
            <a:endParaRPr lang="sk-SK" sz="2000" b="1" dirty="0" smtClean="0"/>
          </a:p>
          <a:p>
            <a:r>
              <a:rPr lang="sk-SK" sz="2000" dirty="0" smtClean="0"/>
              <a:t>7.4.2014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Zástupný symbol obsahu 4" descr="IMG_15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4198" y="2900238"/>
            <a:ext cx="4531148" cy="3384376"/>
          </a:xfrm>
        </p:spPr>
      </p:pic>
      <p:pic>
        <p:nvPicPr>
          <p:cNvPr id="6" name="Obrázok 5" descr="IMG_15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44392" y="825739"/>
            <a:ext cx="6525345" cy="487386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670</Words>
  <Application>Microsoft Office PowerPoint</Application>
  <PresentationFormat>Prezentácia na obrazovke (4:3)</PresentationFormat>
  <Paragraphs>486</Paragraphs>
  <Slides>85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85</vt:i4>
      </vt:variant>
    </vt:vector>
  </HeadingPairs>
  <TitlesOfParts>
    <vt:vector size="86" baseType="lpstr">
      <vt:lpstr>Motív Office</vt:lpstr>
      <vt:lpstr>Lucia Lackovičová</vt:lpstr>
      <vt:lpstr>RASTLINSTVO NÁŠHO CHOTÁRA</vt:lpstr>
      <vt:lpstr>Brečtan popínavý  Latinsky : Hedera helix</vt:lpstr>
      <vt:lpstr>Fialka voňavá  Latinsky : Viola odorata</vt:lpstr>
      <vt:lpstr>Snímka 5</vt:lpstr>
      <vt:lpstr>Snímka 6</vt:lpstr>
      <vt:lpstr>Cesnačka lekárska Latinsky : Alliaria petiolata</vt:lpstr>
      <vt:lpstr>Hviezdica prostredná Latinsky : Stellaria media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Snímka 79</vt:lpstr>
      <vt:lpstr>Snímka 80</vt:lpstr>
      <vt:lpstr>Snímka 81</vt:lpstr>
      <vt:lpstr>Snímka 82</vt:lpstr>
      <vt:lpstr>Snímka 83</vt:lpstr>
      <vt:lpstr>Snímka 84</vt:lpstr>
      <vt:lpstr>ĎAKUJEM 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Admin</dc:creator>
  <cp:lastModifiedBy>Admin</cp:lastModifiedBy>
  <cp:revision>170</cp:revision>
  <dcterms:created xsi:type="dcterms:W3CDTF">2013-12-27T15:45:11Z</dcterms:created>
  <dcterms:modified xsi:type="dcterms:W3CDTF">2014-10-15T04:48:32Z</dcterms:modified>
</cp:coreProperties>
</file>